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revisionInfo.xml" ContentType="application/vnd.ms-powerpoint.revisioninfo+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6" r:id="rId1"/>
  </p:sldMasterIdLst>
  <p:sldIdLst>
    <p:sldId id="256" r:id="rId2"/>
    <p:sldId id="261" r:id="rId3"/>
    <p:sldId id="260" r:id="rId4"/>
    <p:sldId id="262" r:id="rId5"/>
    <p:sldId id="263" r:id="rId6"/>
    <p:sldId id="264" r:id="rId7"/>
    <p:sldId id="265" r:id="rId8"/>
    <p:sldId id="266" r:id="rId9"/>
    <p:sldId id="267" r:id="rId10"/>
    <p:sldId id="269" r:id="rId11"/>
    <p:sldId id="270" r:id="rId12"/>
    <p:sldId id="276" r:id="rId13"/>
    <p:sldId id="271" r:id="rId14"/>
    <p:sldId id="277" r:id="rId15"/>
    <p:sldId id="278" r:id="rId16"/>
    <p:sldId id="279" r:id="rId17"/>
    <p:sldId id="280" r:id="rId18"/>
    <p:sldId id="281" r:id="rId19"/>
    <p:sldId id="282" r:id="rId20"/>
    <p:sldId id="283" r:id="rId21"/>
    <p:sldId id="272" r:id="rId22"/>
    <p:sldId id="273" r:id="rId23"/>
    <p:sldId id="274" r:id="rId24"/>
    <p:sldId id="284" r:id="rId25"/>
    <p:sldId id="27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Default Section" id="{B7393D61-C7A8-42C6-800A-A0A1AA53D82D}">
          <p14:sldIdLst>
            <p14:sldId id="256"/>
            <p14:sldId id="261"/>
            <p14:sldId id="260"/>
            <p14:sldId id="262"/>
            <p14:sldId id="263"/>
            <p14:sldId id="264"/>
            <p14:sldId id="265"/>
            <p14:sldId id="266"/>
            <p14:sldId id="267"/>
            <p14:sldId id="269"/>
            <p14:sldId id="270"/>
            <p14:sldId id="276"/>
            <p14:sldId id="271"/>
            <p14:sldId id="277"/>
            <p14:sldId id="278"/>
            <p14:sldId id="279"/>
            <p14:sldId id="280"/>
            <p14:sldId id="281"/>
            <p14:sldId id="282"/>
            <p14:sldId id="283"/>
            <p14:sldId id="272"/>
            <p14:sldId id="273"/>
            <p14:sldId id="274"/>
            <p14:sldId id="284"/>
            <p14:sldId id="275"/>
          </p14:sldIdLst>
        </p14:section>
      </p14:sectionLst>
    </p:ex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F41304-E29C-4E16-A178-7EF2830CC381}" v="247" dt="2020-11-25T03:29:22.243"/>
    <p1510:client id="{86FA36C3-4539-451A-B340-C21D5B06C2F9}" v="9" dt="2020-11-25T15:00:47.840"/>
    <p1510:client id="{F495D6FA-845F-466D-BA0B-2E68896C9CCC}" v="515" dt="2020-11-25T04:42:38.9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995" autoAdjust="0"/>
    <p:restoredTop sz="94660"/>
  </p:normalViewPr>
  <p:slideViewPr>
    <p:cSldViewPr snapToGrid="0">
      <p:cViewPr varScale="1">
        <p:scale>
          <a:sx n="73" d="100"/>
          <a:sy n="73" d="100"/>
        </p:scale>
        <p:origin x="-624" y="-102"/>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3" name="Group 42"/>
          <p:cNvGrpSpPr/>
          <p:nvPr/>
        </p:nvGrpSpPr>
        <p:grpSpPr>
          <a:xfrm>
            <a:off x="-509872" y="0"/>
            <a:ext cx="13243109"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sp>
        <p:nvSpPr>
          <p:cNvPr id="46" name="Rectangle 45"/>
          <p:cNvSpPr/>
          <p:nvPr/>
        </p:nvSpPr>
        <p:spPr>
          <a:xfrm>
            <a:off x="6081656" y="-21511"/>
            <a:ext cx="4905488"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7" name="Rectangle 46"/>
          <p:cNvSpPr/>
          <p:nvPr/>
        </p:nvSpPr>
        <p:spPr>
          <a:xfrm>
            <a:off x="6198795" y="-21511"/>
            <a:ext cx="46736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ctrTitle"/>
          </p:nvPr>
        </p:nvSpPr>
        <p:spPr>
          <a:xfrm>
            <a:off x="6311154" y="2708476"/>
            <a:ext cx="4417807" cy="1702160"/>
          </a:xfrm>
        </p:spPr>
        <p:txBody>
          <a:bodyPr>
            <a:normAutofit/>
          </a:bodyPr>
          <a:lstStyle>
            <a:lvl1pPr>
              <a:defRPr sz="3600"/>
            </a:lvl1pPr>
          </a:lstStyle>
          <a:p>
            <a:r>
              <a:rPr lang="en-US"/>
              <a:t>Click to edit Master title style</a:t>
            </a:r>
            <a:endParaRPr lang="en-US" dirty="0"/>
          </a:p>
        </p:txBody>
      </p:sp>
      <p:sp>
        <p:nvSpPr>
          <p:cNvPr id="3" name="Subtitle 2"/>
          <p:cNvSpPr>
            <a:spLocks noGrp="1"/>
          </p:cNvSpPr>
          <p:nvPr>
            <p:ph type="subTitle" idx="1"/>
          </p:nvPr>
        </p:nvSpPr>
        <p:spPr>
          <a:xfrm>
            <a:off x="6311154" y="4421081"/>
            <a:ext cx="4413071"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318325" y="1516829"/>
            <a:ext cx="2844800" cy="750981"/>
          </a:xfrm>
        </p:spPr>
        <p:txBody>
          <a:bodyPr anchor="b"/>
          <a:lstStyle>
            <a:lvl1pPr algn="l">
              <a:defRPr sz="2400"/>
            </a:lvl1pPr>
          </a:lstStyle>
          <a:p>
            <a:fld id="{850C6EF7-6EA6-4EED-B3B7-E901491E7D91}" type="datetimeFigureOut">
              <a:rPr lang="en-IN" smtClean="0"/>
              <a:pPr/>
              <a:t>25-11-2020</a:t>
            </a:fld>
            <a:endParaRPr lang="en-IN" dirty="0"/>
          </a:p>
        </p:txBody>
      </p:sp>
      <p:sp>
        <p:nvSpPr>
          <p:cNvPr id="50" name="Rectangle 49"/>
          <p:cNvSpPr/>
          <p:nvPr/>
        </p:nvSpPr>
        <p:spPr>
          <a:xfrm>
            <a:off x="6201185" y="6088284"/>
            <a:ext cx="46736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 name="Footer Placeholder 4"/>
          <p:cNvSpPr>
            <a:spLocks noGrp="1"/>
          </p:cNvSpPr>
          <p:nvPr>
            <p:ph type="ftr" sz="quarter" idx="11"/>
          </p:nvPr>
        </p:nvSpPr>
        <p:spPr>
          <a:xfrm>
            <a:off x="7071360" y="5719967"/>
            <a:ext cx="3775456" cy="365125"/>
          </a:xfrm>
        </p:spPr>
        <p:txBody>
          <a:bodyPr>
            <a:normAutofit/>
          </a:bodyPr>
          <a:lstStyle>
            <a:lvl1pPr>
              <a:defRPr>
                <a:solidFill>
                  <a:schemeClr val="accent1"/>
                </a:solidFill>
              </a:defRPr>
            </a:lvl1pPr>
          </a:lstStyle>
          <a:p>
            <a:endParaRPr lang="en-IN" dirty="0"/>
          </a:p>
        </p:txBody>
      </p:sp>
      <p:sp>
        <p:nvSpPr>
          <p:cNvPr id="6" name="Slide Number Placeholder 5"/>
          <p:cNvSpPr>
            <a:spLocks noGrp="1"/>
          </p:cNvSpPr>
          <p:nvPr>
            <p:ph type="sldNum" sz="quarter" idx="12"/>
          </p:nvPr>
        </p:nvSpPr>
        <p:spPr>
          <a:xfrm>
            <a:off x="6198795" y="5719967"/>
            <a:ext cx="858221" cy="365125"/>
          </a:xfrm>
        </p:spPr>
        <p:txBody>
          <a:bodyPr/>
          <a:lstStyle>
            <a:lvl1pPr>
              <a:defRPr>
                <a:solidFill>
                  <a:schemeClr val="accent1"/>
                </a:solidFill>
              </a:defRPr>
            </a:lvl1pPr>
          </a:lstStyle>
          <a:p>
            <a:fld id="{470E6F4A-179A-42F6-817D-42B630837858}" type="slidenum">
              <a:rPr lang="en-IN" smtClean="0"/>
              <a:pPr/>
              <a:t>‹#›</a:t>
            </a:fld>
            <a:endParaRPr lang="en-IN" dirty="0"/>
          </a:p>
        </p:txBody>
      </p:sp>
      <p:sp>
        <p:nvSpPr>
          <p:cNvPr id="89" name="Rectangle 88"/>
          <p:cNvSpPr/>
          <p:nvPr/>
        </p:nvSpPr>
        <p:spPr>
          <a:xfrm>
            <a:off x="6201185" y="6088284"/>
            <a:ext cx="46736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xmlns="" val="1376795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0C6EF7-6EA6-4EED-B3B7-E901491E7D91}" type="datetimeFigureOut">
              <a:rPr lang="en-IN" smtClean="0"/>
              <a:pPr/>
              <a:t>25-11-2020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70E6F4A-179A-42F6-817D-42B630837858}" type="slidenum">
              <a:rPr lang="en-IN" smtClean="0"/>
              <a:pPr/>
              <a:t>‹#›</a:t>
            </a:fld>
            <a:endParaRPr lang="en-IN" dirty="0"/>
          </a:p>
        </p:txBody>
      </p:sp>
    </p:spTree>
    <p:extLst>
      <p:ext uri="{BB962C8B-B14F-4D97-AF65-F5344CB8AC3E}">
        <p14:creationId xmlns:p14="http://schemas.microsoft.com/office/powerpoint/2010/main" xmlns="" val="30104723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1" y="1030147"/>
            <a:ext cx="1979271" cy="4780344"/>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1404395" y="1030147"/>
            <a:ext cx="7231605" cy="47803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0C6EF7-6EA6-4EED-B3B7-E901491E7D91}" type="datetimeFigureOut">
              <a:rPr lang="en-IN" smtClean="0"/>
              <a:pPr/>
              <a:t>25-11-2020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70E6F4A-179A-42F6-817D-42B630837858}" type="slidenum">
              <a:rPr lang="en-IN" smtClean="0"/>
              <a:pPr/>
              <a:t>‹#›</a:t>
            </a:fld>
            <a:endParaRPr lang="en-IN" dirty="0"/>
          </a:p>
        </p:txBody>
      </p:sp>
    </p:spTree>
    <p:extLst>
      <p:ext uri="{BB962C8B-B14F-4D97-AF65-F5344CB8AC3E}">
        <p14:creationId xmlns:p14="http://schemas.microsoft.com/office/powerpoint/2010/main" xmlns="" val="4175582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0C6EF7-6EA6-4EED-B3B7-E901491E7D91}" type="datetimeFigureOut">
              <a:rPr lang="en-IN" smtClean="0"/>
              <a:pPr/>
              <a:t>25-11-2020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70E6F4A-179A-42F6-817D-42B630837858}" type="slidenum">
              <a:rPr lang="en-IN" smtClean="0"/>
              <a:pPr/>
              <a:t>‹#›</a:t>
            </a:fld>
            <a:endParaRPr lang="en-IN" dirty="0"/>
          </a:p>
        </p:txBody>
      </p:sp>
    </p:spTree>
    <p:extLst>
      <p:ext uri="{BB962C8B-B14F-4D97-AF65-F5344CB8AC3E}">
        <p14:creationId xmlns:p14="http://schemas.microsoft.com/office/powerpoint/2010/main" xmlns="" val="3341631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78194" y="2900830"/>
            <a:ext cx="8849957" cy="1362075"/>
          </a:xfrm>
        </p:spPr>
        <p:txBody>
          <a:bodyPr anchor="b"/>
          <a:lstStyle>
            <a:lvl1pPr algn="l">
              <a:defRPr sz="4000" b="0" cap="none" baseline="0"/>
            </a:lvl1pPr>
          </a:lstStyle>
          <a:p>
            <a:r>
              <a:rPr lang="en-US"/>
              <a:t>Click to edit Master title style</a:t>
            </a:r>
            <a:endParaRPr lang="en-US" dirty="0"/>
          </a:p>
        </p:txBody>
      </p:sp>
      <p:sp>
        <p:nvSpPr>
          <p:cNvPr id="3" name="Text Placeholder 2"/>
          <p:cNvSpPr>
            <a:spLocks noGrp="1"/>
          </p:cNvSpPr>
          <p:nvPr>
            <p:ph type="body" idx="1"/>
          </p:nvPr>
        </p:nvSpPr>
        <p:spPr>
          <a:xfrm>
            <a:off x="1678194" y="4267201"/>
            <a:ext cx="8849956"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0C6EF7-6EA6-4EED-B3B7-E901491E7D91}" type="datetimeFigureOut">
              <a:rPr lang="en-IN" smtClean="0"/>
              <a:pPr/>
              <a:t>25-11-2020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70E6F4A-179A-42F6-817D-42B630837858}" type="slidenum">
              <a:rPr lang="en-IN" smtClean="0"/>
              <a:pPr/>
              <a:t>‹#›</a:t>
            </a:fld>
            <a:endParaRPr lang="en-IN" dirty="0"/>
          </a:p>
        </p:txBody>
      </p:sp>
    </p:spTree>
    <p:extLst>
      <p:ext uri="{BB962C8B-B14F-4D97-AF65-F5344CB8AC3E}">
        <p14:creationId xmlns:p14="http://schemas.microsoft.com/office/powerpoint/2010/main" xmlns="" val="4123664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fld id="{850C6EF7-6EA6-4EED-B3B7-E901491E7D91}" type="datetimeFigureOut">
              <a:rPr lang="en-IN" smtClean="0"/>
              <a:pPr/>
              <a:t>25-11-2020</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70E6F4A-179A-42F6-817D-42B630837858}" type="slidenum">
              <a:rPr lang="en-IN" smtClean="0"/>
              <a:pPr/>
              <a:t>‹#›</a:t>
            </a:fld>
            <a:endParaRPr lang="en-IN" dirty="0"/>
          </a:p>
        </p:txBody>
      </p:sp>
      <p:sp>
        <p:nvSpPr>
          <p:cNvPr id="9" name="Content Placeholder 8"/>
          <p:cNvSpPr>
            <a:spLocks noGrp="1"/>
          </p:cNvSpPr>
          <p:nvPr>
            <p:ph sz="quarter" idx="13"/>
          </p:nvPr>
        </p:nvSpPr>
        <p:spPr>
          <a:xfrm>
            <a:off x="1389888" y="2313432"/>
            <a:ext cx="4559808" cy="34930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4"/>
          </p:nvPr>
        </p:nvSpPr>
        <p:spPr>
          <a:xfrm>
            <a:off x="6193536" y="2313431"/>
            <a:ext cx="4559808" cy="34930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xmlns="" val="1315010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882815" y="2316009"/>
            <a:ext cx="407619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88961" y="2974695"/>
            <a:ext cx="4559808"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82450" y="2316010"/>
            <a:ext cx="4074289"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536" y="2974695"/>
            <a:ext cx="4559808"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50C6EF7-6EA6-4EED-B3B7-E901491E7D91}" type="datetimeFigureOut">
              <a:rPr lang="en-IN" smtClean="0"/>
              <a:pPr/>
              <a:t>25-11-2020</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470E6F4A-179A-42F6-817D-42B630837858}" type="slidenum">
              <a:rPr lang="en-IN" smtClean="0"/>
              <a:pPr/>
              <a:t>‹#›</a:t>
            </a:fld>
            <a:endParaRPr lang="en-IN" dirty="0"/>
          </a:p>
        </p:txBody>
      </p:sp>
    </p:spTree>
    <p:extLst>
      <p:ext uri="{BB962C8B-B14F-4D97-AF65-F5344CB8AC3E}">
        <p14:creationId xmlns:p14="http://schemas.microsoft.com/office/powerpoint/2010/main" xmlns="" val="246846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50C6EF7-6EA6-4EED-B3B7-E901491E7D91}" type="datetimeFigureOut">
              <a:rPr lang="en-IN" smtClean="0"/>
              <a:pPr/>
              <a:t>25-11-2020</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470E6F4A-179A-42F6-817D-42B630837858}" type="slidenum">
              <a:rPr lang="en-IN" smtClean="0"/>
              <a:pPr/>
              <a:t>‹#›</a:t>
            </a:fld>
            <a:endParaRPr lang="en-IN" dirty="0"/>
          </a:p>
        </p:txBody>
      </p:sp>
    </p:spTree>
    <p:extLst>
      <p:ext uri="{BB962C8B-B14F-4D97-AF65-F5344CB8AC3E}">
        <p14:creationId xmlns:p14="http://schemas.microsoft.com/office/powerpoint/2010/main" xmlns="" val="2871589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0C6EF7-6EA6-4EED-B3B7-E901491E7D91}" type="datetimeFigureOut">
              <a:rPr lang="en-IN" smtClean="0"/>
              <a:pPr/>
              <a:t>25-11-2020</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470E6F4A-179A-42F6-817D-42B630837858}" type="slidenum">
              <a:rPr lang="en-IN" smtClean="0"/>
              <a:pPr/>
              <a:t>‹#›</a:t>
            </a:fld>
            <a:endParaRPr lang="en-IN" dirty="0"/>
          </a:p>
        </p:txBody>
      </p:sp>
    </p:spTree>
    <p:extLst>
      <p:ext uri="{BB962C8B-B14F-4D97-AF65-F5344CB8AC3E}">
        <p14:creationId xmlns:p14="http://schemas.microsoft.com/office/powerpoint/2010/main" xmlns="" val="849099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44" name="Group 43"/>
          <p:cNvGrpSpPr/>
          <p:nvPr/>
        </p:nvGrpSpPr>
        <p:grpSpPr>
          <a:xfrm>
            <a:off x="-509872" y="0"/>
            <a:ext cx="13243109"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sp>
        <p:nvSpPr>
          <p:cNvPr id="46" name="Rectangle 45"/>
          <p:cNvSpPr/>
          <p:nvPr/>
        </p:nvSpPr>
        <p:spPr>
          <a:xfrm>
            <a:off x="6081656" y="-21511"/>
            <a:ext cx="4905488"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7" name="Rectangle 56"/>
          <p:cNvSpPr/>
          <p:nvPr/>
        </p:nvSpPr>
        <p:spPr>
          <a:xfrm>
            <a:off x="6198795" y="-21510"/>
            <a:ext cx="46736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 name="Date Placeholder 4"/>
          <p:cNvSpPr>
            <a:spLocks noGrp="1"/>
          </p:cNvSpPr>
          <p:nvPr>
            <p:ph type="dt" sz="half" idx="10"/>
          </p:nvPr>
        </p:nvSpPr>
        <p:spPr/>
        <p:txBody>
          <a:bodyPr/>
          <a:lstStyle/>
          <a:p>
            <a:fld id="{850C6EF7-6EA6-4EED-B3B7-E901491E7D91}" type="datetimeFigureOut">
              <a:rPr lang="en-IN" smtClean="0"/>
              <a:pPr/>
              <a:t>25-11-2020</a:t>
            </a:fld>
            <a:endParaRPr lang="en-IN" dirty="0"/>
          </a:p>
        </p:txBody>
      </p:sp>
      <p:sp>
        <p:nvSpPr>
          <p:cNvPr id="7" name="Slide Number Placeholder 6"/>
          <p:cNvSpPr>
            <a:spLocks noGrp="1"/>
          </p:cNvSpPr>
          <p:nvPr>
            <p:ph type="sldNum" sz="quarter" idx="12"/>
          </p:nvPr>
        </p:nvSpPr>
        <p:spPr/>
        <p:txBody>
          <a:bodyPr/>
          <a:lstStyle/>
          <a:p>
            <a:fld id="{470E6F4A-179A-42F6-817D-42B630837858}" type="slidenum">
              <a:rPr lang="en-IN" smtClean="0"/>
              <a:pPr/>
              <a:t>‹#›</a:t>
            </a:fld>
            <a:endParaRPr lang="en-IN" dirty="0"/>
          </a:p>
        </p:txBody>
      </p:sp>
      <p:sp>
        <p:nvSpPr>
          <p:cNvPr id="58" name="Rectangle 57"/>
          <p:cNvSpPr/>
          <p:nvPr/>
        </p:nvSpPr>
        <p:spPr>
          <a:xfrm>
            <a:off x="1207429" y="601884"/>
            <a:ext cx="4749676"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 name="Content Placeholder 2"/>
          <p:cNvSpPr>
            <a:spLocks noGrp="1"/>
          </p:cNvSpPr>
          <p:nvPr>
            <p:ph idx="1"/>
          </p:nvPr>
        </p:nvSpPr>
        <p:spPr>
          <a:xfrm>
            <a:off x="1527859" y="856527"/>
            <a:ext cx="4120587"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 name="Rectangle 60"/>
          <p:cNvSpPr/>
          <p:nvPr/>
        </p:nvSpPr>
        <p:spPr>
          <a:xfrm>
            <a:off x="6201185" y="6088284"/>
            <a:ext cx="46736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Footer Placeholder 5"/>
          <p:cNvSpPr>
            <a:spLocks noGrp="1"/>
          </p:cNvSpPr>
          <p:nvPr>
            <p:ph type="ftr" sz="quarter" idx="11"/>
          </p:nvPr>
        </p:nvSpPr>
        <p:spPr>
          <a:xfrm>
            <a:off x="6188597" y="5724836"/>
            <a:ext cx="4658219" cy="365125"/>
          </a:xfrm>
        </p:spPr>
        <p:txBody>
          <a:bodyPr>
            <a:normAutofit/>
          </a:bodyPr>
          <a:lstStyle/>
          <a:p>
            <a:endParaRPr lang="en-IN" dirty="0"/>
          </a:p>
        </p:txBody>
      </p:sp>
      <p:sp>
        <p:nvSpPr>
          <p:cNvPr id="2" name="Title 1"/>
          <p:cNvSpPr>
            <a:spLocks noGrp="1"/>
          </p:cNvSpPr>
          <p:nvPr>
            <p:ph type="title"/>
          </p:nvPr>
        </p:nvSpPr>
        <p:spPr>
          <a:xfrm>
            <a:off x="6319777" y="2657435"/>
            <a:ext cx="4406096" cy="1463153"/>
          </a:xfrm>
        </p:spPr>
        <p:txBody>
          <a:bodyPr anchor="b">
            <a:normAutofit/>
          </a:bodyPr>
          <a:lstStyle>
            <a:lvl1pPr algn="l">
              <a:defRPr sz="2800" b="0"/>
            </a:lvl1pPr>
          </a:lstStyle>
          <a:p>
            <a:r>
              <a:rPr lang="en-US"/>
              <a:t>Click to edit Master title style</a:t>
            </a:r>
          </a:p>
        </p:txBody>
      </p:sp>
      <p:sp>
        <p:nvSpPr>
          <p:cNvPr id="4" name="Text Placeholder 3"/>
          <p:cNvSpPr>
            <a:spLocks noGrp="1"/>
          </p:cNvSpPr>
          <p:nvPr>
            <p:ph type="body" sz="half" idx="2"/>
          </p:nvPr>
        </p:nvSpPr>
        <p:spPr>
          <a:xfrm>
            <a:off x="6315456" y="4136994"/>
            <a:ext cx="4398379"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xmlns="" val="3010016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44" name="Group 43"/>
          <p:cNvGrpSpPr/>
          <p:nvPr/>
        </p:nvGrpSpPr>
        <p:grpSpPr>
          <a:xfrm>
            <a:off x="-509872" y="0"/>
            <a:ext cx="13243109"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sp>
        <p:nvSpPr>
          <p:cNvPr id="94" name="Rectangle 93"/>
          <p:cNvSpPr/>
          <p:nvPr/>
        </p:nvSpPr>
        <p:spPr>
          <a:xfrm>
            <a:off x="6081656" y="-21511"/>
            <a:ext cx="4905488"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1" name="Rectangle 100"/>
          <p:cNvSpPr/>
          <p:nvPr/>
        </p:nvSpPr>
        <p:spPr>
          <a:xfrm>
            <a:off x="6198795" y="-21510"/>
            <a:ext cx="46736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2" name="Rectangle 101"/>
          <p:cNvSpPr/>
          <p:nvPr/>
        </p:nvSpPr>
        <p:spPr>
          <a:xfrm>
            <a:off x="1207429" y="601884"/>
            <a:ext cx="4749676"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5" name="Rectangle 104"/>
          <p:cNvSpPr/>
          <p:nvPr/>
        </p:nvSpPr>
        <p:spPr>
          <a:xfrm>
            <a:off x="6201185" y="6088284"/>
            <a:ext cx="46736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6312565" y="2660904"/>
            <a:ext cx="4401312" cy="1463040"/>
          </a:xfrm>
        </p:spPr>
        <p:txBody>
          <a:bodyPr anchor="b">
            <a:normAutofit/>
          </a:bodyPr>
          <a:lstStyle>
            <a:lvl1pPr algn="l">
              <a:defRPr sz="2800" b="0"/>
            </a:lvl1pPr>
          </a:lstStyle>
          <a:p>
            <a:r>
              <a:rPr lang="en-US"/>
              <a:t>Click to edit Master title style</a:t>
            </a:r>
          </a:p>
        </p:txBody>
      </p:sp>
      <p:sp>
        <p:nvSpPr>
          <p:cNvPr id="3" name="Picture Placeholder 2"/>
          <p:cNvSpPr>
            <a:spLocks noGrp="1"/>
          </p:cNvSpPr>
          <p:nvPr>
            <p:ph type="pic" idx="1"/>
          </p:nvPr>
        </p:nvSpPr>
        <p:spPr>
          <a:xfrm>
            <a:off x="1340278" y="693795"/>
            <a:ext cx="4479497"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312841" y="4133089"/>
            <a:ext cx="4400764"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50C6EF7-6EA6-4EED-B3B7-E901491E7D91}" type="datetimeFigureOut">
              <a:rPr lang="en-IN" smtClean="0"/>
              <a:pPr/>
              <a:t>25-11-2020</a:t>
            </a:fld>
            <a:endParaRPr lang="en-IN" dirty="0"/>
          </a:p>
        </p:txBody>
      </p:sp>
      <p:sp>
        <p:nvSpPr>
          <p:cNvPr id="6" name="Footer Placeholder 5"/>
          <p:cNvSpPr>
            <a:spLocks noGrp="1"/>
          </p:cNvSpPr>
          <p:nvPr>
            <p:ph type="ftr" sz="quarter" idx="11"/>
          </p:nvPr>
        </p:nvSpPr>
        <p:spPr>
          <a:xfrm>
            <a:off x="6188597" y="5724836"/>
            <a:ext cx="4658219" cy="365125"/>
          </a:xfrm>
        </p:spPr>
        <p:txBody>
          <a:bodyPr>
            <a:normAutofit/>
          </a:bodyPr>
          <a:lstStyle/>
          <a:p>
            <a:endParaRPr lang="en-US" dirty="0"/>
          </a:p>
        </p:txBody>
      </p:sp>
      <p:sp>
        <p:nvSpPr>
          <p:cNvPr id="7" name="Slide Number Placeholder 6"/>
          <p:cNvSpPr>
            <a:spLocks noGrp="1"/>
          </p:cNvSpPr>
          <p:nvPr>
            <p:ph type="sldNum" sz="quarter" idx="12"/>
          </p:nvPr>
        </p:nvSpPr>
        <p:spPr/>
        <p:txBody>
          <a:bodyPr/>
          <a:lstStyle/>
          <a:p>
            <a:fld id="{470E6F4A-179A-42F6-817D-42B630837858}" type="slidenum">
              <a:rPr lang="en-IN" smtClean="0"/>
              <a:pPr/>
              <a:t>‹#›</a:t>
            </a:fld>
            <a:endParaRPr lang="en-IN" dirty="0"/>
          </a:p>
        </p:txBody>
      </p:sp>
    </p:spTree>
    <p:extLst>
      <p:ext uri="{BB962C8B-B14F-4D97-AF65-F5344CB8AC3E}">
        <p14:creationId xmlns:p14="http://schemas.microsoft.com/office/powerpoint/2010/main" xmlns="" val="456089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406400" y="0"/>
            <a:ext cx="13243109"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sp>
        <p:nvSpPr>
          <p:cNvPr id="66" name="Rectangle 65"/>
          <p:cNvSpPr/>
          <p:nvPr/>
        </p:nvSpPr>
        <p:spPr>
          <a:xfrm>
            <a:off x="609600" y="333488"/>
            <a:ext cx="109728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0" name="Rectangle 69"/>
          <p:cNvSpPr/>
          <p:nvPr/>
        </p:nvSpPr>
        <p:spPr>
          <a:xfrm>
            <a:off x="6081656" y="-21511"/>
            <a:ext cx="4905488"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1" name="Rectangle 70"/>
          <p:cNvSpPr/>
          <p:nvPr/>
        </p:nvSpPr>
        <p:spPr>
          <a:xfrm>
            <a:off x="6198795" y="-21510"/>
            <a:ext cx="46736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Placeholder 1"/>
          <p:cNvSpPr>
            <a:spLocks noGrp="1"/>
          </p:cNvSpPr>
          <p:nvPr>
            <p:ph type="title"/>
          </p:nvPr>
        </p:nvSpPr>
        <p:spPr>
          <a:xfrm>
            <a:off x="1391320" y="1027664"/>
            <a:ext cx="9366325" cy="11430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391323" y="2323652"/>
            <a:ext cx="9036423" cy="350897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96517" y="224493"/>
            <a:ext cx="2844800" cy="365125"/>
          </a:xfrm>
          <a:prstGeom prst="rect">
            <a:avLst/>
          </a:prstGeom>
        </p:spPr>
        <p:txBody>
          <a:bodyPr vert="horz" lIns="91440" tIns="45720" rIns="91440" bIns="45720" rtlCol="0" anchor="ctr"/>
          <a:lstStyle>
            <a:lvl1pPr algn="r">
              <a:defRPr sz="1200">
                <a:solidFill>
                  <a:srgbClr val="FEFEFE"/>
                </a:solidFill>
              </a:defRPr>
            </a:lvl1pPr>
          </a:lstStyle>
          <a:p>
            <a:fld id="{850C6EF7-6EA6-4EED-B3B7-E901491E7D91}" type="datetimeFigureOut">
              <a:rPr lang="en-IN" smtClean="0"/>
              <a:pPr/>
              <a:t>25-11-2020</a:t>
            </a:fld>
            <a:endParaRPr lang="en-IN" dirty="0"/>
          </a:p>
        </p:txBody>
      </p:sp>
      <p:sp>
        <p:nvSpPr>
          <p:cNvPr id="5" name="Footer Placeholder 4"/>
          <p:cNvSpPr>
            <a:spLocks noGrp="1"/>
          </p:cNvSpPr>
          <p:nvPr>
            <p:ph type="ftr" sz="quarter" idx="3"/>
          </p:nvPr>
        </p:nvSpPr>
        <p:spPr>
          <a:xfrm>
            <a:off x="6188597" y="5852161"/>
            <a:ext cx="4669536" cy="365125"/>
          </a:xfrm>
          <a:prstGeom prst="rect">
            <a:avLst/>
          </a:prstGeom>
        </p:spPr>
        <p:txBody>
          <a:bodyPr vert="horz" lIns="91440" tIns="45720" rIns="91440" bIns="45720" rtlCol="0" anchor="ctr"/>
          <a:lstStyle>
            <a:lvl1pPr algn="r">
              <a:defRPr sz="1200">
                <a:solidFill>
                  <a:schemeClr val="accent1"/>
                </a:solidFill>
              </a:defRPr>
            </a:lvl1pPr>
          </a:lstStyle>
          <a:p>
            <a:endParaRPr lang="en-IN" dirty="0"/>
          </a:p>
        </p:txBody>
      </p:sp>
      <p:sp>
        <p:nvSpPr>
          <p:cNvPr id="6" name="Slide Number Placeholder 5"/>
          <p:cNvSpPr>
            <a:spLocks noGrp="1"/>
          </p:cNvSpPr>
          <p:nvPr>
            <p:ph type="sldNum" sz="quarter" idx="4"/>
          </p:nvPr>
        </p:nvSpPr>
        <p:spPr>
          <a:xfrm>
            <a:off x="6198795" y="224492"/>
            <a:ext cx="1776208" cy="365125"/>
          </a:xfrm>
          <a:prstGeom prst="rect">
            <a:avLst/>
          </a:prstGeom>
        </p:spPr>
        <p:txBody>
          <a:bodyPr vert="horz" lIns="91440" tIns="45720" rIns="91440" bIns="45720" rtlCol="0" anchor="ctr"/>
          <a:lstStyle>
            <a:lvl1pPr algn="l">
              <a:defRPr sz="1200">
                <a:solidFill>
                  <a:srgbClr val="FEFEFE"/>
                </a:solidFill>
              </a:defRPr>
            </a:lvl1pPr>
          </a:lstStyle>
          <a:p>
            <a:fld id="{470E6F4A-179A-42F6-817D-42B630837858}" type="slidenum">
              <a:rPr lang="en-IN" smtClean="0"/>
              <a:pPr/>
              <a:t>‹#›</a:t>
            </a:fld>
            <a:endParaRPr lang="en-IN" dirty="0"/>
          </a:p>
        </p:txBody>
      </p:sp>
    </p:spTree>
    <p:extLst>
      <p:ext uri="{BB962C8B-B14F-4D97-AF65-F5344CB8AC3E}">
        <p14:creationId xmlns:p14="http://schemas.microsoft.com/office/powerpoint/2010/main" xmlns="" val="3435161606"/>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Lst>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2A94CC-64BA-4FA5-9C61-79ECB3EF5421}"/>
              </a:ext>
            </a:extLst>
          </p:cNvPr>
          <p:cNvSpPr>
            <a:spLocks noGrp="1"/>
          </p:cNvSpPr>
          <p:nvPr>
            <p:ph type="ctrTitle"/>
          </p:nvPr>
        </p:nvSpPr>
        <p:spPr>
          <a:xfrm>
            <a:off x="6096000" y="2625828"/>
            <a:ext cx="4913376" cy="1644419"/>
          </a:xfrm>
        </p:spPr>
        <p:txBody>
          <a:bodyPr>
            <a:normAutofit/>
          </a:bodyPr>
          <a:lstStyle/>
          <a:p>
            <a:pPr algn="ctr"/>
            <a:r>
              <a:rPr lang="en-US" sz="4400" dirty="0">
                <a:latin typeface="Times New Roman"/>
                <a:cs typeface="Times New Roman"/>
              </a:rPr>
              <a:t>GET TOP-3</a:t>
            </a:r>
            <a:endParaRPr lang="en-US" sz="44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xmlns="" id="{333C14D0-7CA9-4FD6-841F-C585BB6B5042}"/>
              </a:ext>
            </a:extLst>
          </p:cNvPr>
          <p:cNvSpPr>
            <a:spLocks noGrp="1"/>
          </p:cNvSpPr>
          <p:nvPr>
            <p:ph type="subTitle" idx="1"/>
          </p:nvPr>
        </p:nvSpPr>
        <p:spPr>
          <a:xfrm>
            <a:off x="6096000" y="1204682"/>
            <a:ext cx="4913376" cy="587256"/>
          </a:xfrm>
        </p:spPr>
        <p:txBody>
          <a:bodyPr vert="horz" lIns="91440" tIns="45720" rIns="91440" bIns="45720" rtlCol="0" anchor="t">
            <a:noAutofit/>
          </a:bodyPr>
          <a:lstStyle/>
          <a:p>
            <a:pPr algn="ctr"/>
            <a:r>
              <a:rPr lang="en-US" sz="3200">
                <a:solidFill>
                  <a:schemeClr val="tx1"/>
                </a:solidFill>
                <a:latin typeface="Times New Roman"/>
                <a:cs typeface="Times New Roman"/>
              </a:rPr>
              <a:t>MINI PROJECT </a:t>
            </a:r>
            <a:endParaRPr lang="en-IN" sz="3200">
              <a:solidFill>
                <a:schemeClr val="tx1"/>
              </a:solidFill>
              <a:latin typeface="Times New Roman"/>
              <a:cs typeface="Times New Roman"/>
            </a:endParaRPr>
          </a:p>
          <a:p>
            <a:pPr algn="ctr"/>
            <a:r>
              <a:rPr lang="en-US" sz="3200">
                <a:solidFill>
                  <a:schemeClr val="tx1"/>
                </a:solidFill>
                <a:latin typeface="Times New Roman"/>
                <a:cs typeface="Times New Roman"/>
              </a:rPr>
              <a:t>PRESENTATION</a:t>
            </a:r>
            <a:endParaRPr lang="en-US" sz="3200" dirty="0">
              <a:solidFill>
                <a:schemeClr val="tx1"/>
              </a:solidFill>
              <a:latin typeface="Times New Roman"/>
              <a:cs typeface="Times New Roman"/>
            </a:endParaRPr>
          </a:p>
        </p:txBody>
      </p:sp>
      <p:pic>
        <p:nvPicPr>
          <p:cNvPr id="4" name="Picture 3">
            <a:extLst>
              <a:ext uri="{FF2B5EF4-FFF2-40B4-BE49-F238E27FC236}">
                <a16:creationId xmlns:a16="http://schemas.microsoft.com/office/drawing/2014/main" xmlns="" id="{56C91EC9-34E3-4C97-BA73-4C343DAE6E08}"/>
              </a:ext>
            </a:extLst>
          </p:cNvPr>
          <p:cNvPicPr>
            <a:picLocks noChangeAspect="1"/>
          </p:cNvPicPr>
          <p:nvPr/>
        </p:nvPicPr>
        <p:blipFill>
          <a:blip r:embed="rId2"/>
          <a:stretch>
            <a:fillRect/>
          </a:stretch>
        </p:blipFill>
        <p:spPr>
          <a:xfrm>
            <a:off x="16661" y="-4177"/>
            <a:ext cx="1416676" cy="1433209"/>
          </a:xfrm>
          <a:prstGeom prst="rect">
            <a:avLst/>
          </a:prstGeom>
        </p:spPr>
      </p:pic>
      <p:sp>
        <p:nvSpPr>
          <p:cNvPr id="5" name="TextBox 4">
            <a:extLst>
              <a:ext uri="{FF2B5EF4-FFF2-40B4-BE49-F238E27FC236}">
                <a16:creationId xmlns:a16="http://schemas.microsoft.com/office/drawing/2014/main" xmlns="" id="{98B2410A-1E77-462E-AE83-80E205BC1D63}"/>
              </a:ext>
            </a:extLst>
          </p:cNvPr>
          <p:cNvSpPr txBox="1"/>
          <p:nvPr/>
        </p:nvSpPr>
        <p:spPr>
          <a:xfrm flipH="1">
            <a:off x="290761" y="4298174"/>
            <a:ext cx="6294172" cy="2677656"/>
          </a:xfrm>
          <a:prstGeom prst="rect">
            <a:avLst/>
          </a:prstGeom>
          <a:noFill/>
        </p:spPr>
        <p:txBody>
          <a:bodyPr wrap="square" lIns="91440" tIns="45720" rIns="91440" bIns="45720" rtlCol="0" anchor="t">
            <a:spAutoFit/>
          </a:bodyPr>
          <a:lstStyle/>
          <a:p>
            <a:r>
              <a:rPr lang="en-US" sz="2400" b="1" dirty="0">
                <a:latin typeface="Times New Roman"/>
                <a:cs typeface="Times New Roman"/>
              </a:rPr>
              <a:t>Presented By-</a:t>
            </a:r>
            <a:endParaRPr lang="en-US" b="1" dirty="0"/>
          </a:p>
          <a:p>
            <a:r>
              <a:rPr lang="en-US" sz="2400" dirty="0">
                <a:latin typeface="Times New Roman"/>
                <a:cs typeface="Times New Roman"/>
              </a:rPr>
              <a:t>Vishal Sharma</a:t>
            </a:r>
            <a:endParaRPr lang="en-US" dirty="0">
              <a:latin typeface="Century Gothic"/>
              <a:cs typeface="Times New Roman"/>
            </a:endParaRPr>
          </a:p>
          <a:p>
            <a:r>
              <a:rPr lang="en-US" sz="2400" dirty="0">
                <a:latin typeface="Times New Roman"/>
                <a:cs typeface="Times New Roman"/>
              </a:rPr>
              <a:t>Abhishek Kumar</a:t>
            </a:r>
          </a:p>
          <a:p>
            <a:r>
              <a:rPr lang="en-US" sz="2400" dirty="0">
                <a:latin typeface="Times New Roman"/>
                <a:cs typeface="Times New Roman"/>
              </a:rPr>
              <a:t>Shikha Parashar</a:t>
            </a:r>
            <a:endParaRPr lang="en-US" dirty="0">
              <a:latin typeface="Century Gothic"/>
              <a:cs typeface="Times New Roman"/>
            </a:endParaRPr>
          </a:p>
          <a:p>
            <a:r>
              <a:rPr lang="en-US" sz="2400" dirty="0">
                <a:latin typeface="Times New Roman"/>
                <a:cs typeface="Times New Roman"/>
              </a:rPr>
              <a:t>Rushtam Singh</a:t>
            </a:r>
          </a:p>
          <a:p>
            <a:r>
              <a:rPr lang="en-US" sz="2400" dirty="0">
                <a:latin typeface="Times New Roman"/>
                <a:cs typeface="Times New Roman"/>
              </a:rPr>
              <a:t>Aman Gulwani</a:t>
            </a:r>
          </a:p>
          <a:p>
            <a:r>
              <a:rPr lang="en-US" sz="2400" dirty="0">
                <a:latin typeface="Times New Roman"/>
                <a:cs typeface="Times New Roman"/>
              </a:rPr>
              <a:t>                                                     </a:t>
            </a:r>
            <a:endParaRPr lang="en-US"/>
          </a:p>
        </p:txBody>
      </p:sp>
    </p:spTree>
    <p:extLst>
      <p:ext uri="{BB962C8B-B14F-4D97-AF65-F5344CB8AC3E}">
        <p14:creationId xmlns:p14="http://schemas.microsoft.com/office/powerpoint/2010/main" xmlns="" val="3829134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xmlns="" id="{8CE3CD2D-617F-432E-BDF0-E1D69044E850}"/>
              </a:ext>
            </a:extLst>
          </p:cNvPr>
          <p:cNvPicPr>
            <a:picLocks noChangeAspect="1"/>
          </p:cNvPicPr>
          <p:nvPr/>
        </p:nvPicPr>
        <p:blipFill>
          <a:blip r:embed="rId2"/>
          <a:stretch>
            <a:fillRect/>
          </a:stretch>
        </p:blipFill>
        <p:spPr>
          <a:xfrm>
            <a:off x="633664" y="331370"/>
            <a:ext cx="10944725" cy="6165181"/>
          </a:xfrm>
          <a:prstGeom prst="rect">
            <a:avLst/>
          </a:prstGeom>
        </p:spPr>
      </p:pic>
    </p:spTree>
    <p:extLst>
      <p:ext uri="{BB962C8B-B14F-4D97-AF65-F5344CB8AC3E}">
        <p14:creationId xmlns:p14="http://schemas.microsoft.com/office/powerpoint/2010/main" xmlns="" val="329712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Graphical user interface, website&#10;&#10;Description automatically generated">
            <a:extLst>
              <a:ext uri="{FF2B5EF4-FFF2-40B4-BE49-F238E27FC236}">
                <a16:creationId xmlns:a16="http://schemas.microsoft.com/office/drawing/2014/main" xmlns="" id="{71D8CC05-92DF-474B-A8C5-DDC44A62268A}"/>
              </a:ext>
            </a:extLst>
          </p:cNvPr>
          <p:cNvPicPr>
            <a:picLocks noChangeAspect="1"/>
          </p:cNvPicPr>
          <p:nvPr/>
        </p:nvPicPr>
        <p:blipFill>
          <a:blip r:embed="rId2"/>
          <a:stretch>
            <a:fillRect/>
          </a:stretch>
        </p:blipFill>
        <p:spPr>
          <a:xfrm>
            <a:off x="653142" y="336841"/>
            <a:ext cx="10905766" cy="6168461"/>
          </a:xfrm>
          <a:prstGeom prst="rect">
            <a:avLst/>
          </a:prstGeom>
        </p:spPr>
      </p:pic>
    </p:spTree>
    <p:extLst>
      <p:ext uri="{BB962C8B-B14F-4D97-AF65-F5344CB8AC3E}">
        <p14:creationId xmlns:p14="http://schemas.microsoft.com/office/powerpoint/2010/main" xmlns="" val="4174649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10;&#10;Description automatically generated">
            <a:extLst>
              <a:ext uri="{FF2B5EF4-FFF2-40B4-BE49-F238E27FC236}">
                <a16:creationId xmlns:a16="http://schemas.microsoft.com/office/drawing/2014/main" xmlns="" id="{488118F0-C50F-4C2B-86B0-F1E5939C02C0}"/>
              </a:ext>
            </a:extLst>
          </p:cNvPr>
          <p:cNvPicPr>
            <a:picLocks noChangeAspect="1"/>
          </p:cNvPicPr>
          <p:nvPr/>
        </p:nvPicPr>
        <p:blipFill>
          <a:blip r:embed="rId2"/>
          <a:stretch>
            <a:fillRect/>
          </a:stretch>
        </p:blipFill>
        <p:spPr>
          <a:xfrm>
            <a:off x="633664" y="361449"/>
            <a:ext cx="10874541" cy="6185233"/>
          </a:xfrm>
          <a:prstGeom prst="rect">
            <a:avLst/>
          </a:prstGeom>
        </p:spPr>
      </p:pic>
    </p:spTree>
    <p:extLst>
      <p:ext uri="{BB962C8B-B14F-4D97-AF65-F5344CB8AC3E}">
        <p14:creationId xmlns:p14="http://schemas.microsoft.com/office/powerpoint/2010/main" xmlns="" val="3132527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Graphical user interface, website&#10;&#10;Description automatically generated">
            <a:extLst>
              <a:ext uri="{FF2B5EF4-FFF2-40B4-BE49-F238E27FC236}">
                <a16:creationId xmlns:a16="http://schemas.microsoft.com/office/drawing/2014/main" xmlns="" id="{34EF4E8C-A924-4A29-98F6-BE8214A47A5B}"/>
              </a:ext>
            </a:extLst>
          </p:cNvPr>
          <p:cNvPicPr>
            <a:picLocks noChangeAspect="1"/>
          </p:cNvPicPr>
          <p:nvPr/>
        </p:nvPicPr>
        <p:blipFill>
          <a:blip r:embed="rId2"/>
          <a:stretch>
            <a:fillRect/>
          </a:stretch>
        </p:blipFill>
        <p:spPr>
          <a:xfrm>
            <a:off x="603584" y="341397"/>
            <a:ext cx="10894594" cy="6165180"/>
          </a:xfrm>
          <a:prstGeom prst="rect">
            <a:avLst/>
          </a:prstGeom>
        </p:spPr>
      </p:pic>
    </p:spTree>
    <p:extLst>
      <p:ext uri="{BB962C8B-B14F-4D97-AF65-F5344CB8AC3E}">
        <p14:creationId xmlns:p14="http://schemas.microsoft.com/office/powerpoint/2010/main" xmlns="" val="298617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application&#10;&#10;Description automatically generated">
            <a:extLst>
              <a:ext uri="{FF2B5EF4-FFF2-40B4-BE49-F238E27FC236}">
                <a16:creationId xmlns:a16="http://schemas.microsoft.com/office/drawing/2014/main" xmlns="" id="{8F1BCA3A-4EBE-4836-BDAF-FA41CECDB3E1}"/>
              </a:ext>
            </a:extLst>
          </p:cNvPr>
          <p:cNvPicPr>
            <a:picLocks noChangeAspect="1"/>
          </p:cNvPicPr>
          <p:nvPr/>
        </p:nvPicPr>
        <p:blipFill>
          <a:blip r:embed="rId2"/>
          <a:stretch>
            <a:fillRect/>
          </a:stretch>
        </p:blipFill>
        <p:spPr>
          <a:xfrm>
            <a:off x="623637" y="341397"/>
            <a:ext cx="10854489" cy="6185233"/>
          </a:xfrm>
          <a:prstGeom prst="rect">
            <a:avLst/>
          </a:prstGeom>
        </p:spPr>
      </p:pic>
    </p:spTree>
    <p:extLst>
      <p:ext uri="{BB962C8B-B14F-4D97-AF65-F5344CB8AC3E}">
        <p14:creationId xmlns:p14="http://schemas.microsoft.com/office/powerpoint/2010/main" xmlns="" val="4218489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application&#10;&#10;Description automatically generated">
            <a:extLst>
              <a:ext uri="{FF2B5EF4-FFF2-40B4-BE49-F238E27FC236}">
                <a16:creationId xmlns:a16="http://schemas.microsoft.com/office/drawing/2014/main" xmlns="" id="{B99461D5-378F-486C-9B68-01A86236B887}"/>
              </a:ext>
            </a:extLst>
          </p:cNvPr>
          <p:cNvPicPr>
            <a:picLocks noChangeAspect="1"/>
          </p:cNvPicPr>
          <p:nvPr/>
        </p:nvPicPr>
        <p:blipFill>
          <a:blip r:embed="rId2"/>
          <a:stretch>
            <a:fillRect/>
          </a:stretch>
        </p:blipFill>
        <p:spPr>
          <a:xfrm>
            <a:off x="663743" y="331370"/>
            <a:ext cx="10894593" cy="6175207"/>
          </a:xfrm>
          <a:prstGeom prst="rect">
            <a:avLst/>
          </a:prstGeom>
        </p:spPr>
      </p:pic>
    </p:spTree>
    <p:extLst>
      <p:ext uri="{BB962C8B-B14F-4D97-AF65-F5344CB8AC3E}">
        <p14:creationId xmlns:p14="http://schemas.microsoft.com/office/powerpoint/2010/main" xmlns="" val="30335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C7F23932-4F0A-4550-9975-F5AD32E41E0C}"/>
              </a:ext>
            </a:extLst>
          </p:cNvPr>
          <p:cNvPicPr>
            <a:picLocks noChangeAspect="1"/>
          </p:cNvPicPr>
          <p:nvPr/>
        </p:nvPicPr>
        <p:blipFill>
          <a:blip r:embed="rId2"/>
          <a:stretch>
            <a:fillRect/>
          </a:stretch>
        </p:blipFill>
        <p:spPr>
          <a:xfrm>
            <a:off x="606490" y="317241"/>
            <a:ext cx="10926147" cy="6204858"/>
          </a:xfrm>
          <a:prstGeom prst="rect">
            <a:avLst/>
          </a:prstGeom>
        </p:spPr>
      </p:pic>
    </p:spTree>
    <p:extLst>
      <p:ext uri="{BB962C8B-B14F-4D97-AF65-F5344CB8AC3E}">
        <p14:creationId xmlns:p14="http://schemas.microsoft.com/office/powerpoint/2010/main" xmlns="" val="218133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F4C9E909-CC0D-406D-87D8-3D01543211FC}"/>
              </a:ext>
            </a:extLst>
          </p:cNvPr>
          <p:cNvPicPr>
            <a:picLocks noChangeAspect="1"/>
          </p:cNvPicPr>
          <p:nvPr/>
        </p:nvPicPr>
        <p:blipFill>
          <a:blip r:embed="rId2"/>
          <a:stretch>
            <a:fillRect/>
          </a:stretch>
        </p:blipFill>
        <p:spPr>
          <a:xfrm>
            <a:off x="615820" y="363894"/>
            <a:ext cx="10916817" cy="6214188"/>
          </a:xfrm>
          <a:prstGeom prst="rect">
            <a:avLst/>
          </a:prstGeom>
        </p:spPr>
      </p:pic>
    </p:spTree>
    <p:extLst>
      <p:ext uri="{BB962C8B-B14F-4D97-AF65-F5344CB8AC3E}">
        <p14:creationId xmlns:p14="http://schemas.microsoft.com/office/powerpoint/2010/main" xmlns="" val="479577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0BE4DDF-E47C-4349-9313-0514672F3D6A}"/>
              </a:ext>
            </a:extLst>
          </p:cNvPr>
          <p:cNvPicPr>
            <a:picLocks noChangeAspect="1"/>
          </p:cNvPicPr>
          <p:nvPr/>
        </p:nvPicPr>
        <p:blipFill>
          <a:blip r:embed="rId2"/>
          <a:stretch>
            <a:fillRect/>
          </a:stretch>
        </p:blipFill>
        <p:spPr>
          <a:xfrm>
            <a:off x="653144" y="326570"/>
            <a:ext cx="10870162" cy="6186197"/>
          </a:xfrm>
          <a:prstGeom prst="rect">
            <a:avLst/>
          </a:prstGeom>
        </p:spPr>
      </p:pic>
    </p:spTree>
    <p:extLst>
      <p:ext uri="{BB962C8B-B14F-4D97-AF65-F5344CB8AC3E}">
        <p14:creationId xmlns:p14="http://schemas.microsoft.com/office/powerpoint/2010/main" xmlns="" val="1758904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3E985C33-E417-4C7D-875D-A4FAAD2E3313}"/>
              </a:ext>
            </a:extLst>
          </p:cNvPr>
          <p:cNvPicPr>
            <a:picLocks noChangeAspect="1"/>
          </p:cNvPicPr>
          <p:nvPr/>
        </p:nvPicPr>
        <p:blipFill>
          <a:blip r:embed="rId2"/>
          <a:stretch>
            <a:fillRect/>
          </a:stretch>
        </p:blipFill>
        <p:spPr>
          <a:xfrm>
            <a:off x="699796" y="354562"/>
            <a:ext cx="10739535" cy="6186197"/>
          </a:xfrm>
          <a:prstGeom prst="rect">
            <a:avLst/>
          </a:prstGeom>
        </p:spPr>
      </p:pic>
    </p:spTree>
    <p:extLst>
      <p:ext uri="{BB962C8B-B14F-4D97-AF65-F5344CB8AC3E}">
        <p14:creationId xmlns:p14="http://schemas.microsoft.com/office/powerpoint/2010/main" xmlns="" val="419132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E9662C-A03A-4FC5-883A-A2E22346C4D8}"/>
              </a:ext>
            </a:extLst>
          </p:cNvPr>
          <p:cNvSpPr>
            <a:spLocks noGrp="1"/>
          </p:cNvSpPr>
          <p:nvPr>
            <p:ph type="title"/>
          </p:nvPr>
        </p:nvSpPr>
        <p:spPr>
          <a:xfrm>
            <a:off x="585922" y="701337"/>
            <a:ext cx="10999437" cy="1038688"/>
          </a:xfrm>
        </p:spPr>
        <p:txBody>
          <a:bodyPr>
            <a:noAutofit/>
          </a:bodyPr>
          <a:lstStyle/>
          <a:p>
            <a:pPr algn="ctr"/>
            <a:r>
              <a:rPr lang="en-US" sz="8000" dirty="0"/>
              <a:t>Contents</a:t>
            </a:r>
            <a:endParaRPr lang="en-IN" sz="8000" dirty="0"/>
          </a:p>
        </p:txBody>
      </p:sp>
      <p:sp>
        <p:nvSpPr>
          <p:cNvPr id="5" name="Title 1">
            <a:extLst>
              <a:ext uri="{FF2B5EF4-FFF2-40B4-BE49-F238E27FC236}">
                <a16:creationId xmlns:a16="http://schemas.microsoft.com/office/drawing/2014/main" xmlns="" id="{A93736F0-9733-4BCA-9145-8E06D49240B6}"/>
              </a:ext>
            </a:extLst>
          </p:cNvPr>
          <p:cNvSpPr txBox="1">
            <a:spLocks/>
          </p:cNvSpPr>
          <p:nvPr/>
        </p:nvSpPr>
        <p:spPr>
          <a:xfrm>
            <a:off x="585923" y="1780539"/>
            <a:ext cx="9623395" cy="3632445"/>
          </a:xfrm>
          <a:prstGeom prst="rect">
            <a:avLst/>
          </a:prstGeom>
        </p:spPr>
        <p:txBody>
          <a:bodyPr vert="horz" lIns="91440" tIns="45720" rIns="91440" bIns="45720" rtlCol="0" anchor="t">
            <a:normAutofit fontScale="925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571500" indent="-571500">
              <a:buClr>
                <a:schemeClr val="accent1"/>
              </a:buClr>
              <a:buFont typeface="Wingdings" panose="05000000000000000000" pitchFamily="2" charset="2"/>
              <a:buChar char="Ø"/>
            </a:pPr>
            <a:endParaRPr lang="en-US" sz="2400" dirty="0">
              <a:solidFill>
                <a:schemeClr val="tx1"/>
              </a:solidFill>
            </a:endParaRPr>
          </a:p>
          <a:p>
            <a:pPr marL="571500" indent="-571500">
              <a:buFont typeface="Wingdings" panose="05000000000000000000" pitchFamily="2" charset="2"/>
              <a:buChar char="Ø"/>
            </a:pPr>
            <a:endParaRPr lang="en-US" sz="2400" dirty="0">
              <a:solidFill>
                <a:schemeClr val="tx1"/>
              </a:solidFill>
            </a:endParaRPr>
          </a:p>
          <a:p>
            <a:pPr marL="571500" indent="-571500">
              <a:buClr>
                <a:schemeClr val="accent1"/>
              </a:buClr>
              <a:buFont typeface="Wingdings" panose="05000000000000000000" pitchFamily="2" charset="2"/>
              <a:buChar char="Ø"/>
            </a:pPr>
            <a:r>
              <a:rPr lang="en-US" sz="2400" dirty="0">
                <a:solidFill>
                  <a:schemeClr val="tx1"/>
                </a:solidFill>
              </a:rPr>
              <a:t>Objective</a:t>
            </a:r>
          </a:p>
          <a:p>
            <a:pPr marL="571500" indent="-571500">
              <a:buClr>
                <a:schemeClr val="accent1"/>
              </a:buClr>
              <a:buFont typeface="Wingdings" panose="05000000000000000000" pitchFamily="2" charset="2"/>
              <a:buChar char="Ø"/>
            </a:pPr>
            <a:endParaRPr lang="en-US" sz="2400" dirty="0">
              <a:solidFill>
                <a:schemeClr val="tx1"/>
              </a:solidFill>
            </a:endParaRPr>
          </a:p>
          <a:p>
            <a:pPr marL="571500" indent="-571500">
              <a:buClr>
                <a:schemeClr val="accent1"/>
              </a:buClr>
              <a:buFont typeface="Wingdings" panose="05000000000000000000" pitchFamily="2" charset="2"/>
              <a:buChar char="Ø"/>
            </a:pPr>
            <a:r>
              <a:rPr lang="en-US" sz="2400" dirty="0">
                <a:solidFill>
                  <a:schemeClr val="tx1"/>
                </a:solidFill>
              </a:rPr>
              <a:t>Introduction</a:t>
            </a:r>
          </a:p>
          <a:p>
            <a:pPr marL="571500" indent="-571500">
              <a:buClr>
                <a:schemeClr val="accent1"/>
              </a:buClr>
              <a:buFont typeface="Wingdings" panose="05000000000000000000" pitchFamily="2" charset="2"/>
              <a:buChar char="Ø"/>
            </a:pPr>
            <a:endParaRPr lang="en-US" sz="2400" dirty="0">
              <a:solidFill>
                <a:schemeClr val="tx1"/>
              </a:solidFill>
            </a:endParaRPr>
          </a:p>
          <a:p>
            <a:pPr marL="571500" indent="-571500">
              <a:buClr>
                <a:schemeClr val="accent1"/>
              </a:buClr>
              <a:buFont typeface="Wingdings" panose="05000000000000000000" pitchFamily="2" charset="2"/>
              <a:buChar char="Ø"/>
            </a:pPr>
            <a:r>
              <a:rPr lang="en-US" sz="2400" dirty="0">
                <a:solidFill>
                  <a:schemeClr val="tx1"/>
                </a:solidFill>
              </a:rPr>
              <a:t>Software and Hardware requirements</a:t>
            </a:r>
          </a:p>
          <a:p>
            <a:pPr marL="571500" indent="-571500">
              <a:buClr>
                <a:schemeClr val="accent1"/>
              </a:buClr>
              <a:buFont typeface="Wingdings" panose="05000000000000000000" pitchFamily="2" charset="2"/>
              <a:buChar char="Ø"/>
            </a:pPr>
            <a:endParaRPr lang="en-US" sz="2400" dirty="0">
              <a:solidFill>
                <a:schemeClr val="tx1"/>
              </a:solidFill>
            </a:endParaRPr>
          </a:p>
          <a:p>
            <a:pPr marL="571500" indent="-571500">
              <a:buClr>
                <a:schemeClr val="accent1"/>
              </a:buClr>
              <a:buFont typeface="Wingdings" panose="05000000000000000000" pitchFamily="2" charset="2"/>
              <a:buChar char="Ø"/>
            </a:pPr>
            <a:r>
              <a:rPr lang="en-US" sz="2400" dirty="0">
                <a:solidFill>
                  <a:schemeClr val="tx1"/>
                </a:solidFill>
              </a:rPr>
              <a:t>Technology used</a:t>
            </a:r>
          </a:p>
          <a:p>
            <a:pPr marL="571500" indent="-571500">
              <a:buClr>
                <a:schemeClr val="accent1"/>
              </a:buClr>
              <a:buFont typeface="Wingdings" panose="05000000000000000000" pitchFamily="2" charset="2"/>
              <a:buChar char="Ø"/>
            </a:pPr>
            <a:endParaRPr lang="en-US" sz="2400" dirty="0">
              <a:solidFill>
                <a:schemeClr val="tx1"/>
              </a:solidFill>
            </a:endParaRPr>
          </a:p>
          <a:p>
            <a:pPr marL="571500" indent="-571500">
              <a:buClr>
                <a:schemeClr val="accent1"/>
              </a:buClr>
              <a:buFont typeface="Wingdings" panose="05000000000000000000" pitchFamily="2" charset="2"/>
              <a:buChar char="Ø"/>
            </a:pPr>
            <a:r>
              <a:rPr lang="en-US" sz="2400" dirty="0">
                <a:solidFill>
                  <a:schemeClr val="tx1"/>
                </a:solidFill>
              </a:rPr>
              <a:t>Some Screenshots from the website</a:t>
            </a:r>
          </a:p>
          <a:p>
            <a:pPr marL="571500" indent="-571500">
              <a:buClr>
                <a:schemeClr val="accent1"/>
              </a:buClr>
              <a:buFont typeface="Wingdings" panose="05000000000000000000" pitchFamily="2" charset="2"/>
              <a:buChar char="Ø"/>
            </a:pPr>
            <a:endParaRPr lang="en-US" sz="2400" dirty="0">
              <a:solidFill>
                <a:schemeClr val="tx1"/>
              </a:solidFill>
            </a:endParaRPr>
          </a:p>
          <a:p>
            <a:pPr marL="571500" indent="-571500">
              <a:buClr>
                <a:schemeClr val="accent1"/>
              </a:buClr>
              <a:buFont typeface="Wingdings" panose="05000000000000000000" pitchFamily="2" charset="2"/>
              <a:buChar char="Ø"/>
            </a:pPr>
            <a:r>
              <a:rPr lang="en-US" sz="2400" dirty="0">
                <a:solidFill>
                  <a:schemeClr val="tx1"/>
                </a:solidFill>
              </a:rPr>
              <a:t>About the project</a:t>
            </a:r>
            <a:endParaRPr lang="en-IN" sz="2400" dirty="0">
              <a:solidFill>
                <a:schemeClr val="tx1"/>
              </a:solidFill>
            </a:endParaRPr>
          </a:p>
        </p:txBody>
      </p:sp>
      <p:cxnSp>
        <p:nvCxnSpPr>
          <p:cNvPr id="4" name="Straight Connector 3">
            <a:extLst>
              <a:ext uri="{FF2B5EF4-FFF2-40B4-BE49-F238E27FC236}">
                <a16:creationId xmlns:a16="http://schemas.microsoft.com/office/drawing/2014/main" xmlns="" id="{2094AE46-BC90-414D-BF2D-FED123B7387C}"/>
              </a:ext>
            </a:extLst>
          </p:cNvPr>
          <p:cNvCxnSpPr>
            <a:cxnSpLocks/>
          </p:cNvCxnSpPr>
          <p:nvPr/>
        </p:nvCxnSpPr>
        <p:spPr>
          <a:xfrm>
            <a:off x="1722270" y="1740025"/>
            <a:ext cx="8442664" cy="1"/>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154877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14" presetClass="entr" presetSubtype="1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1" dur="500"/>
                                        <p:tgtEl>
                                          <p:spTgt spid="5">
                                            <p:txEl>
                                              <p:pRg st="2" end="2"/>
                                            </p:txEl>
                                          </p:spTgt>
                                        </p:tgtEl>
                                      </p:cBhvr>
                                    </p:animEffect>
                                  </p:childTnLst>
                                </p:cTn>
                              </p:par>
                              <p:par>
                                <p:cTn id="12" presetID="14" presetClass="entr" presetSubtype="10" fill="hold" nodeType="withEffect">
                                  <p:stCondLst>
                                    <p:cond delay="0"/>
                                  </p:stCondLst>
                                  <p:childTnLst>
                                    <p:set>
                                      <p:cBhvr>
                                        <p:cTn id="13" dur="1" fill="hold">
                                          <p:stCondLst>
                                            <p:cond delay="0"/>
                                          </p:stCondLst>
                                        </p:cTn>
                                        <p:tgtEl>
                                          <p:spTgt spid="5">
                                            <p:txEl>
                                              <p:pRg st="4" end="4"/>
                                            </p:txEl>
                                          </p:spTgt>
                                        </p:tgtEl>
                                        <p:attrNameLst>
                                          <p:attrName>style.visibility</p:attrName>
                                        </p:attrNameLst>
                                      </p:cBhvr>
                                      <p:to>
                                        <p:strVal val="visible"/>
                                      </p:to>
                                    </p:set>
                                    <p:animEffect transition="in" filter="randombar(horizontal)">
                                      <p:cBhvr>
                                        <p:cTn id="14" dur="500"/>
                                        <p:tgtEl>
                                          <p:spTgt spid="5">
                                            <p:txEl>
                                              <p:pRg st="4" end="4"/>
                                            </p:txEl>
                                          </p:spTgt>
                                        </p:tgtEl>
                                      </p:cBhvr>
                                    </p:animEffect>
                                  </p:childTnLst>
                                </p:cTn>
                              </p:par>
                              <p:par>
                                <p:cTn id="15" presetID="14" presetClass="entr" presetSubtype="1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animEffect transition="in" filter="randombar(horizontal)">
                                      <p:cBhvr>
                                        <p:cTn id="17" dur="500"/>
                                        <p:tgtEl>
                                          <p:spTgt spid="5">
                                            <p:txEl>
                                              <p:pRg st="6" end="6"/>
                                            </p:txEl>
                                          </p:spTgt>
                                        </p:tgtEl>
                                      </p:cBhvr>
                                    </p:animEffect>
                                  </p:childTnLst>
                                </p:cTn>
                              </p:par>
                              <p:par>
                                <p:cTn id="18" presetID="14" presetClass="entr" presetSubtype="10" fill="hold" nodeType="withEffect">
                                  <p:stCondLst>
                                    <p:cond delay="0"/>
                                  </p:stCondLst>
                                  <p:childTnLst>
                                    <p:set>
                                      <p:cBhvr>
                                        <p:cTn id="19" dur="1" fill="hold">
                                          <p:stCondLst>
                                            <p:cond delay="0"/>
                                          </p:stCondLst>
                                        </p:cTn>
                                        <p:tgtEl>
                                          <p:spTgt spid="5">
                                            <p:txEl>
                                              <p:pRg st="8" end="8"/>
                                            </p:txEl>
                                          </p:spTgt>
                                        </p:tgtEl>
                                        <p:attrNameLst>
                                          <p:attrName>style.visibility</p:attrName>
                                        </p:attrNameLst>
                                      </p:cBhvr>
                                      <p:to>
                                        <p:strVal val="visible"/>
                                      </p:to>
                                    </p:set>
                                    <p:animEffect transition="in" filter="randombar(horizontal)">
                                      <p:cBhvr>
                                        <p:cTn id="20" dur="500"/>
                                        <p:tgtEl>
                                          <p:spTgt spid="5">
                                            <p:txEl>
                                              <p:pRg st="8" end="8"/>
                                            </p:txEl>
                                          </p:spTgt>
                                        </p:tgtEl>
                                      </p:cBhvr>
                                    </p:animEffect>
                                  </p:childTnLst>
                                </p:cTn>
                              </p:par>
                              <p:par>
                                <p:cTn id="21" presetID="14" presetClass="entr" presetSubtype="10" fill="hold" nodeType="withEffect">
                                  <p:stCondLst>
                                    <p:cond delay="0"/>
                                  </p:stCondLst>
                                  <p:childTnLst>
                                    <p:set>
                                      <p:cBhvr>
                                        <p:cTn id="22" dur="1" fill="hold">
                                          <p:stCondLst>
                                            <p:cond delay="0"/>
                                          </p:stCondLst>
                                        </p:cTn>
                                        <p:tgtEl>
                                          <p:spTgt spid="5">
                                            <p:txEl>
                                              <p:pRg st="10" end="10"/>
                                            </p:txEl>
                                          </p:spTgt>
                                        </p:tgtEl>
                                        <p:attrNameLst>
                                          <p:attrName>style.visibility</p:attrName>
                                        </p:attrNameLst>
                                      </p:cBhvr>
                                      <p:to>
                                        <p:strVal val="visible"/>
                                      </p:to>
                                    </p:set>
                                    <p:animEffect transition="in" filter="randombar(horizontal)">
                                      <p:cBhvr>
                                        <p:cTn id="23" dur="500"/>
                                        <p:tgtEl>
                                          <p:spTgt spid="5">
                                            <p:txEl>
                                              <p:pRg st="10" end="10"/>
                                            </p:txEl>
                                          </p:spTgt>
                                        </p:tgtEl>
                                      </p:cBhvr>
                                    </p:animEffect>
                                  </p:childTnLst>
                                </p:cTn>
                              </p:par>
                              <p:par>
                                <p:cTn id="24" presetID="14" presetClass="entr" presetSubtype="10" fill="hold" nodeType="withEffect">
                                  <p:stCondLst>
                                    <p:cond delay="0"/>
                                  </p:stCondLst>
                                  <p:childTnLst>
                                    <p:set>
                                      <p:cBhvr>
                                        <p:cTn id="25" dur="1" fill="hold">
                                          <p:stCondLst>
                                            <p:cond delay="0"/>
                                          </p:stCondLst>
                                        </p:cTn>
                                        <p:tgtEl>
                                          <p:spTgt spid="5">
                                            <p:txEl>
                                              <p:pRg st="12" end="12"/>
                                            </p:txEl>
                                          </p:spTgt>
                                        </p:tgtEl>
                                        <p:attrNameLst>
                                          <p:attrName>style.visibility</p:attrName>
                                        </p:attrNameLst>
                                      </p:cBhvr>
                                      <p:to>
                                        <p:strVal val="visible"/>
                                      </p:to>
                                    </p:set>
                                    <p:animEffect transition="in" filter="randombar(horizontal)">
                                      <p:cBhvr>
                                        <p:cTn id="26" dur="500"/>
                                        <p:tgtEl>
                                          <p:spTgt spid="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7BE7C2D9-FD59-4CD2-B45F-3D882595508F}"/>
              </a:ext>
            </a:extLst>
          </p:cNvPr>
          <p:cNvPicPr>
            <a:picLocks noChangeAspect="1"/>
          </p:cNvPicPr>
          <p:nvPr/>
        </p:nvPicPr>
        <p:blipFill>
          <a:blip r:embed="rId2"/>
          <a:stretch>
            <a:fillRect/>
          </a:stretch>
        </p:blipFill>
        <p:spPr>
          <a:xfrm>
            <a:off x="671804" y="307910"/>
            <a:ext cx="10860833" cy="6214188"/>
          </a:xfrm>
          <a:prstGeom prst="rect">
            <a:avLst/>
          </a:prstGeom>
        </p:spPr>
      </p:pic>
    </p:spTree>
    <p:extLst>
      <p:ext uri="{BB962C8B-B14F-4D97-AF65-F5344CB8AC3E}">
        <p14:creationId xmlns:p14="http://schemas.microsoft.com/office/powerpoint/2010/main" xmlns="" val="281273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2BD3D918-A455-467A-AF77-4DD7F3C1EEC6}"/>
              </a:ext>
            </a:extLst>
          </p:cNvPr>
          <p:cNvSpPr txBox="1"/>
          <p:nvPr/>
        </p:nvSpPr>
        <p:spPr>
          <a:xfrm>
            <a:off x="648070" y="450076"/>
            <a:ext cx="10955045" cy="1323439"/>
          </a:xfrm>
          <a:prstGeom prst="rect">
            <a:avLst/>
          </a:prstGeom>
          <a:noFill/>
        </p:spPr>
        <p:txBody>
          <a:bodyPr wrap="square">
            <a:spAutoFit/>
          </a:bodyPr>
          <a:lstStyle/>
          <a:p>
            <a:pPr algn="ctr"/>
            <a:r>
              <a:rPr lang="en-IN" sz="8000" dirty="0">
                <a:solidFill>
                  <a:schemeClr val="accent1"/>
                </a:solidFill>
              </a:rPr>
              <a:t>About the Project</a:t>
            </a:r>
          </a:p>
        </p:txBody>
      </p:sp>
      <p:cxnSp>
        <p:nvCxnSpPr>
          <p:cNvPr id="4" name="Straight Connector 3">
            <a:extLst>
              <a:ext uri="{FF2B5EF4-FFF2-40B4-BE49-F238E27FC236}">
                <a16:creationId xmlns:a16="http://schemas.microsoft.com/office/drawing/2014/main" xmlns="" id="{C9DBB97A-A741-4815-8023-58BF3E304429}"/>
              </a:ext>
            </a:extLst>
          </p:cNvPr>
          <p:cNvCxnSpPr>
            <a:cxnSpLocks/>
          </p:cNvCxnSpPr>
          <p:nvPr/>
        </p:nvCxnSpPr>
        <p:spPr>
          <a:xfrm>
            <a:off x="1171855" y="1749565"/>
            <a:ext cx="9854213"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xmlns="" id="{DCAB4C35-0C9C-41DE-B239-600587E08E10}"/>
              </a:ext>
            </a:extLst>
          </p:cNvPr>
          <p:cNvSpPr txBox="1"/>
          <p:nvPr/>
        </p:nvSpPr>
        <p:spPr>
          <a:xfrm>
            <a:off x="618477" y="1850968"/>
            <a:ext cx="10955045" cy="369332"/>
          </a:xfrm>
          <a:prstGeom prst="rect">
            <a:avLst/>
          </a:prstGeom>
          <a:noFill/>
        </p:spPr>
        <p:txBody>
          <a:bodyPr wrap="square" lIns="91440" tIns="45720" rIns="91440" bIns="45720" anchor="t">
            <a:spAutoFit/>
          </a:bodyPr>
          <a:lstStyle/>
          <a:p>
            <a:endParaRPr lang="en-IN" sz="1800" i="0" u="none" strike="noStrike" baseline="0" dirty="0">
              <a:solidFill>
                <a:schemeClr val="accent2">
                  <a:lumMod val="50000"/>
                </a:schemeClr>
              </a:solidFill>
              <a:latin typeface="+mj-lt"/>
            </a:endParaRPr>
          </a:p>
        </p:txBody>
      </p:sp>
      <p:sp>
        <p:nvSpPr>
          <p:cNvPr id="2" name="TextBox 1">
            <a:extLst>
              <a:ext uri="{FF2B5EF4-FFF2-40B4-BE49-F238E27FC236}">
                <a16:creationId xmlns:a16="http://schemas.microsoft.com/office/drawing/2014/main" xmlns="" id="{7601C2E6-001F-4860-BC2B-A32B791A41ED}"/>
              </a:ext>
            </a:extLst>
          </p:cNvPr>
          <p:cNvSpPr txBox="1"/>
          <p:nvPr/>
        </p:nvSpPr>
        <p:spPr>
          <a:xfrm>
            <a:off x="924427" y="2177716"/>
            <a:ext cx="9280357"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rtl="0">
              <a:spcBef>
                <a:spcPts val="1200"/>
              </a:spcBef>
              <a:spcAft>
                <a:spcPts val="0"/>
              </a:spcAft>
            </a:pPr>
            <a:r>
              <a:rPr lang="en-US" sz="1800" b="0" i="0" u="none" strike="noStrike" dirty="0">
                <a:solidFill>
                  <a:srgbClr val="000000"/>
                </a:solidFill>
                <a:effectLst/>
                <a:latin typeface="Times New Roman" panose="02020603050405020304" pitchFamily="18" charset="0"/>
              </a:rPr>
              <a:t>This website helps the customer to find different gadgets, their features, and new updates quickly. It is designed in such a way that one can view all the updates from any place through online and can save them for later reference. It will provide a quick and easy comparison of different products for the customers</a:t>
            </a:r>
            <a:r>
              <a:rPr lang="en-US" sz="1800" b="1" i="0" u="none" strike="noStrike" dirty="0">
                <a:solidFill>
                  <a:srgbClr val="000000"/>
                </a:solidFill>
                <a:effectLst/>
                <a:latin typeface="Times New Roman" panose="02020603050405020304" pitchFamily="18" charset="0"/>
              </a:rPr>
              <a:t>.</a:t>
            </a:r>
            <a:endParaRPr lang="en-US" sz="2000" b="0" dirty="0">
              <a:effectLst/>
            </a:endParaRPr>
          </a:p>
          <a:p>
            <a:r>
              <a:rPr lang="en-US" sz="2000" dirty="0"/>
              <a:t/>
            </a:r>
            <a:br>
              <a:rPr lang="en-US" sz="2000" dirty="0"/>
            </a:br>
            <a:endParaRPr lang="en-US" sz="2000" b="1" dirty="0"/>
          </a:p>
          <a:p>
            <a:r>
              <a:rPr lang="en-US" sz="2000" b="1" dirty="0"/>
              <a:t>Modules</a:t>
            </a:r>
            <a:endParaRPr lang="en-US" sz="2000" dirty="0"/>
          </a:p>
          <a:p>
            <a:pPr algn="just">
              <a:buChar char="•"/>
            </a:pPr>
            <a:endParaRPr lang="en-US" sz="2000" b="1" dirty="0"/>
          </a:p>
          <a:p>
            <a:pPr algn="just">
              <a:buChar char="•"/>
            </a:pPr>
            <a:r>
              <a:rPr lang="en-US" sz="2000" b="1" dirty="0"/>
              <a:t>Login: </a:t>
            </a:r>
            <a:r>
              <a:rPr lang="en-US" sz="2000" dirty="0"/>
              <a:t>This module is for the users who already have their </a:t>
            </a:r>
            <a:r>
              <a:rPr lang="en-US" sz="2000" dirty="0" err="1"/>
              <a:t>account.The</a:t>
            </a:r>
            <a:r>
              <a:rPr lang="en-US" sz="2000" dirty="0"/>
              <a:t> fields in login are username and password. If the username and password are correct then it is directed to the next page. </a:t>
            </a:r>
            <a:endParaRPr lang="en-US" dirty="0"/>
          </a:p>
          <a:p>
            <a:pPr algn="just">
              <a:buChar char="•"/>
            </a:pPr>
            <a:endParaRPr lang="en-US" sz="2000" b="1" dirty="0"/>
          </a:p>
          <a:p>
            <a:pPr algn="just"/>
            <a:endParaRPr lang="en-US" sz="2000" b="1" dirty="0"/>
          </a:p>
        </p:txBody>
      </p:sp>
    </p:spTree>
    <p:extLst>
      <p:ext uri="{BB962C8B-B14F-4D97-AF65-F5344CB8AC3E}">
        <p14:creationId xmlns:p14="http://schemas.microsoft.com/office/powerpoint/2010/main" xmlns="" val="206577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nodePh="1">
                                  <p:stCondLst>
                                    <p:cond delay="0"/>
                                  </p:stCondLst>
                                  <p:endCondLst>
                                    <p:cond evt="begin" delay="0">
                                      <p:tn val="10"/>
                                    </p:cond>
                                  </p:end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circle(in)">
                                      <p:cBhvr>
                                        <p:cTn id="12" dur="2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823B600-5253-44AB-8C00-42A68CD1F80C}"/>
              </a:ext>
            </a:extLst>
          </p:cNvPr>
          <p:cNvSpPr txBox="1"/>
          <p:nvPr/>
        </p:nvSpPr>
        <p:spPr>
          <a:xfrm>
            <a:off x="640671" y="707500"/>
            <a:ext cx="10910657" cy="400110"/>
          </a:xfrm>
          <a:prstGeom prst="rect">
            <a:avLst/>
          </a:prstGeom>
          <a:noFill/>
        </p:spPr>
        <p:txBody>
          <a:bodyPr wrap="square" lIns="91440" tIns="45720" rIns="91440" bIns="45720" anchor="t">
            <a:spAutoFit/>
          </a:bodyPr>
          <a:lstStyle/>
          <a:p>
            <a:endParaRPr lang="en-IN" sz="2000" b="1" i="0" u="none" strike="noStrike" baseline="0" dirty="0">
              <a:solidFill>
                <a:schemeClr val="accent2">
                  <a:lumMod val="50000"/>
                </a:schemeClr>
              </a:solidFill>
              <a:latin typeface="+mj-lt"/>
            </a:endParaRPr>
          </a:p>
        </p:txBody>
      </p:sp>
      <p:sp>
        <p:nvSpPr>
          <p:cNvPr id="2" name="TextBox 1">
            <a:extLst>
              <a:ext uri="{FF2B5EF4-FFF2-40B4-BE49-F238E27FC236}">
                <a16:creationId xmlns:a16="http://schemas.microsoft.com/office/drawing/2014/main" xmlns="" id="{79755DCF-9F48-4369-AD45-F0B9AE7FE4E8}"/>
              </a:ext>
            </a:extLst>
          </p:cNvPr>
          <p:cNvSpPr txBox="1"/>
          <p:nvPr/>
        </p:nvSpPr>
        <p:spPr>
          <a:xfrm>
            <a:off x="683795" y="1335505"/>
            <a:ext cx="9601199"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buFontTx/>
              <a:buChar char="•"/>
            </a:pPr>
            <a:r>
              <a:rPr lang="en-US" sz="2000" b="1" dirty="0"/>
              <a:t>New user:</a:t>
            </a:r>
            <a:r>
              <a:rPr lang="en-US" sz="2000" dirty="0"/>
              <a:t> This module is for the users who do not have their account. Here user is allowed to create an account to login. The account creation is done by filling the registration form with user details such as name, phone, email etc.</a:t>
            </a:r>
          </a:p>
          <a:p>
            <a:pPr algn="just">
              <a:buChar char="•"/>
            </a:pPr>
            <a:endParaRPr lang="en-US" sz="2000" b="1" dirty="0"/>
          </a:p>
          <a:p>
            <a:pPr algn="just">
              <a:buChar char="•"/>
            </a:pPr>
            <a:r>
              <a:rPr lang="en-US" sz="2000" b="1" dirty="0"/>
              <a:t>Product:</a:t>
            </a:r>
            <a:r>
              <a:rPr lang="en-US" sz="2000" dirty="0"/>
              <a:t> This module has information regarding the mobiles such as its name, model, color, price information, its features etc. The USER can view the Mobile, add to cart etc.</a:t>
            </a:r>
          </a:p>
          <a:p>
            <a:pPr algn="just">
              <a:buChar char="•"/>
            </a:pPr>
            <a:endParaRPr lang="en-US" sz="2000" b="1" dirty="0"/>
          </a:p>
          <a:p>
            <a:pPr algn="just">
              <a:buChar char="•"/>
            </a:pPr>
            <a:endParaRPr lang="en-US" sz="2000" dirty="0"/>
          </a:p>
        </p:txBody>
      </p:sp>
    </p:spTree>
    <p:extLst>
      <p:ext uri="{BB962C8B-B14F-4D97-AF65-F5344CB8AC3E}">
        <p14:creationId xmlns:p14="http://schemas.microsoft.com/office/powerpoint/2010/main" xmlns="" val="799205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80507D1D-6689-4701-A7DD-A630576E77A2}"/>
              </a:ext>
            </a:extLst>
          </p:cNvPr>
          <p:cNvSpPr txBox="1"/>
          <p:nvPr/>
        </p:nvSpPr>
        <p:spPr>
          <a:xfrm>
            <a:off x="612559" y="1030640"/>
            <a:ext cx="10928412" cy="461665"/>
          </a:xfrm>
          <a:prstGeom prst="rect">
            <a:avLst/>
          </a:prstGeom>
          <a:noFill/>
        </p:spPr>
        <p:txBody>
          <a:bodyPr wrap="square" lIns="91440" tIns="45720" rIns="91440" bIns="45720" anchor="t">
            <a:spAutoFit/>
          </a:bodyPr>
          <a:lstStyle/>
          <a:p>
            <a:endParaRPr lang="en-US" sz="2400" i="0" u="none" strike="noStrike" baseline="0" dirty="0">
              <a:solidFill>
                <a:schemeClr val="accent2">
                  <a:lumMod val="50000"/>
                </a:schemeClr>
              </a:solidFill>
              <a:latin typeface="+mj-lt"/>
            </a:endParaRPr>
          </a:p>
        </p:txBody>
      </p:sp>
      <p:sp>
        <p:nvSpPr>
          <p:cNvPr id="4" name="TextBox 3">
            <a:extLst>
              <a:ext uri="{FF2B5EF4-FFF2-40B4-BE49-F238E27FC236}">
                <a16:creationId xmlns:a16="http://schemas.microsoft.com/office/drawing/2014/main" xmlns="" id="{DA880B63-C40D-4466-BC20-BC1923FE5EDB}"/>
              </a:ext>
            </a:extLst>
          </p:cNvPr>
          <p:cNvSpPr txBox="1"/>
          <p:nvPr/>
        </p:nvSpPr>
        <p:spPr>
          <a:xfrm>
            <a:off x="774441" y="1217624"/>
            <a:ext cx="10058400" cy="3293209"/>
          </a:xfrm>
          <a:prstGeom prst="rect">
            <a:avLst/>
          </a:prstGeom>
          <a:noFill/>
        </p:spPr>
        <p:txBody>
          <a:bodyPr wrap="square">
            <a:spAutoFit/>
          </a:bodyPr>
          <a:lstStyle/>
          <a:p>
            <a:pPr algn="ctr" rtl="0">
              <a:spcBef>
                <a:spcPts val="0"/>
              </a:spcBef>
              <a:spcAft>
                <a:spcPts val="0"/>
              </a:spcAft>
            </a:pPr>
            <a:r>
              <a:rPr lang="en-US" sz="2800" b="1" i="0" u="none" strike="noStrike" dirty="0">
                <a:solidFill>
                  <a:srgbClr val="000000"/>
                </a:solidFill>
                <a:effectLst/>
                <a:latin typeface="+mj-lt"/>
              </a:rPr>
              <a:t>Applications</a:t>
            </a:r>
            <a:endParaRPr lang="en-US" sz="2800" b="0" dirty="0">
              <a:effectLst/>
              <a:latin typeface="+mj-lt"/>
            </a:endParaRPr>
          </a:p>
          <a:p>
            <a:pPr rtl="0">
              <a:spcBef>
                <a:spcPts val="0"/>
              </a:spcBef>
              <a:spcAft>
                <a:spcPts val="0"/>
              </a:spcAft>
            </a:pPr>
            <a:r>
              <a:rPr lang="en-US" b="0" dirty="0">
                <a:effectLst/>
                <a:latin typeface="+mj-lt"/>
              </a:rPr>
              <a:t/>
            </a:r>
            <a:br>
              <a:rPr lang="en-US" b="0" dirty="0">
                <a:effectLst/>
                <a:latin typeface="+mj-lt"/>
              </a:rPr>
            </a:br>
            <a:endParaRPr lang="en-US" b="0" dirty="0">
              <a:effectLst/>
              <a:latin typeface="+mj-lt"/>
            </a:endParaRPr>
          </a:p>
          <a:p>
            <a:pPr rtl="0">
              <a:spcBef>
                <a:spcPts val="0"/>
              </a:spcBef>
              <a:spcAft>
                <a:spcPts val="0"/>
              </a:spcAft>
            </a:pPr>
            <a:endParaRPr lang="en-US" sz="1800" i="0" u="none" strike="noStrike" dirty="0">
              <a:solidFill>
                <a:srgbClr val="000000"/>
              </a:solidFill>
              <a:latin typeface="+mj-lt"/>
            </a:endParaRPr>
          </a:p>
          <a:p>
            <a:pPr rtl="0">
              <a:spcBef>
                <a:spcPts val="0"/>
              </a:spcBef>
              <a:spcAft>
                <a:spcPts val="0"/>
              </a:spcAft>
            </a:pPr>
            <a:r>
              <a:rPr lang="en-US" sz="1800" b="0" i="0" u="none" strike="noStrike" dirty="0">
                <a:solidFill>
                  <a:srgbClr val="000000"/>
                </a:solidFill>
                <a:effectLst/>
                <a:latin typeface="+mj-lt"/>
              </a:rPr>
              <a:t>Some of the application of this project:</a:t>
            </a:r>
            <a:endParaRPr lang="en-US" b="0" dirty="0">
              <a:effectLst/>
              <a:latin typeface="+mj-lt"/>
            </a:endParaRPr>
          </a:p>
          <a:p>
            <a:pPr rtl="0" fontAlgn="base">
              <a:spcBef>
                <a:spcPts val="0"/>
              </a:spcBef>
              <a:spcAft>
                <a:spcPts val="0"/>
              </a:spcAft>
              <a:buFont typeface="+mj-lt"/>
              <a:buAutoNum type="arabicPeriod"/>
            </a:pPr>
            <a:endParaRPr lang="en-US" sz="1800" b="0" i="0" u="none" strike="noStrike" dirty="0">
              <a:solidFill>
                <a:srgbClr val="000000"/>
              </a:solidFill>
              <a:effectLst/>
              <a:latin typeface="+mj-lt"/>
            </a:endParaRPr>
          </a:p>
          <a:p>
            <a:pPr rtl="0" fontAlgn="base">
              <a:spcBef>
                <a:spcPts val="0"/>
              </a:spcBef>
              <a:spcAft>
                <a:spcPts val="0"/>
              </a:spcAft>
              <a:buFont typeface="+mj-lt"/>
              <a:buAutoNum type="arabicPeriod"/>
            </a:pPr>
            <a:r>
              <a:rPr lang="en-US" sz="1800" b="0" i="0" u="none" strike="noStrike" dirty="0">
                <a:solidFill>
                  <a:srgbClr val="000000"/>
                </a:solidFill>
                <a:effectLst/>
                <a:latin typeface="+mj-lt"/>
              </a:rPr>
              <a:t>Get top3 will minimize the people’s burden as they no longer have to compare all the products on their own.</a:t>
            </a:r>
          </a:p>
          <a:p>
            <a:pPr rtl="0" fontAlgn="base">
              <a:spcBef>
                <a:spcPts val="0"/>
              </a:spcBef>
              <a:spcAft>
                <a:spcPts val="0"/>
              </a:spcAft>
              <a:buFont typeface="+mj-lt"/>
              <a:buAutoNum type="arabicPeriod"/>
            </a:pPr>
            <a:endParaRPr lang="en-US" sz="1800" b="0" i="0" u="none" strike="noStrike" dirty="0">
              <a:solidFill>
                <a:srgbClr val="000000"/>
              </a:solidFill>
              <a:effectLst/>
              <a:latin typeface="+mj-lt"/>
            </a:endParaRPr>
          </a:p>
          <a:p>
            <a:pPr rtl="0" fontAlgn="base">
              <a:spcBef>
                <a:spcPts val="0"/>
              </a:spcBef>
              <a:spcAft>
                <a:spcPts val="0"/>
              </a:spcAft>
              <a:buFont typeface="+mj-lt"/>
              <a:buAutoNum type="arabicPeriod"/>
            </a:pPr>
            <a:r>
              <a:rPr lang="en-US" sz="1800" b="0" i="0" u="none" strike="noStrike" dirty="0">
                <a:solidFill>
                  <a:srgbClr val="000000"/>
                </a:solidFill>
                <a:effectLst/>
                <a:latin typeface="+mj-lt"/>
              </a:rPr>
              <a:t>This project will be beneficial for every age group who remain confused about which products to purchase.</a:t>
            </a:r>
          </a:p>
        </p:txBody>
      </p:sp>
    </p:spTree>
    <p:extLst>
      <p:ext uri="{BB962C8B-B14F-4D97-AF65-F5344CB8AC3E}">
        <p14:creationId xmlns:p14="http://schemas.microsoft.com/office/powerpoint/2010/main" xmlns="" val="173158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circle(in)">
                                      <p:cBhvr>
                                        <p:cTn id="12" dur="20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randombar(horizontal)">
                                      <p:cBhvr>
                                        <p:cTn id="17" dur="500"/>
                                        <p:tgtEl>
                                          <p:spTgt spid="4">
                                            <p:txEl>
                                              <p:pRg st="3" end="3"/>
                                            </p:txEl>
                                          </p:spTgt>
                                        </p:tgtEl>
                                      </p:cBhvr>
                                    </p:animEffect>
                                  </p:childTnLst>
                                </p:cTn>
                              </p:par>
                              <p:par>
                                <p:cTn id="18" presetID="14" presetClass="entr" presetSubtype="10" fill="hold"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randombar(horizontal)">
                                      <p:cBhvr>
                                        <p:cTn id="20" dur="500"/>
                                        <p:tgtEl>
                                          <p:spTgt spid="4">
                                            <p:txEl>
                                              <p:pRg st="5" end="5"/>
                                            </p:txEl>
                                          </p:spTgt>
                                        </p:tgtEl>
                                      </p:cBhvr>
                                    </p:animEffect>
                                  </p:childTnLst>
                                </p:cTn>
                              </p:par>
                              <p:par>
                                <p:cTn id="21" presetID="14" presetClass="entr" presetSubtype="1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animEffect transition="in" filter="randombar(horizontal)">
                                      <p:cBhvr>
                                        <p:cTn id="23"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5F8751F1-E114-4118-A501-8E151FF07043}"/>
              </a:ext>
            </a:extLst>
          </p:cNvPr>
          <p:cNvSpPr txBox="1"/>
          <p:nvPr/>
        </p:nvSpPr>
        <p:spPr>
          <a:xfrm>
            <a:off x="923731" y="826845"/>
            <a:ext cx="9759820" cy="3847207"/>
          </a:xfrm>
          <a:prstGeom prst="rect">
            <a:avLst/>
          </a:prstGeom>
          <a:noFill/>
        </p:spPr>
        <p:txBody>
          <a:bodyPr wrap="square">
            <a:spAutoFit/>
          </a:bodyPr>
          <a:lstStyle/>
          <a:p>
            <a:pPr algn="ctr" rtl="0">
              <a:spcBef>
                <a:spcPts val="1200"/>
              </a:spcBef>
              <a:spcAft>
                <a:spcPts val="0"/>
              </a:spcAft>
            </a:pPr>
            <a:r>
              <a:rPr lang="en-US" sz="1800" b="1" i="0" u="none" strike="noStrike" dirty="0">
                <a:solidFill>
                  <a:srgbClr val="000000"/>
                </a:solidFill>
                <a:effectLst/>
                <a:latin typeface="Times New Roman" panose="02020603050405020304" pitchFamily="18" charset="0"/>
              </a:rPr>
              <a:t> </a:t>
            </a:r>
            <a:r>
              <a:rPr lang="en-US" sz="2800" b="1" i="0" u="none" strike="noStrike" dirty="0">
                <a:solidFill>
                  <a:srgbClr val="000000"/>
                </a:solidFill>
                <a:effectLst/>
                <a:latin typeface="+mj-lt"/>
              </a:rPr>
              <a:t>Future scope</a:t>
            </a:r>
            <a:endParaRPr lang="en-US" sz="2800" b="0" dirty="0">
              <a:effectLst/>
              <a:latin typeface="+mj-lt"/>
            </a:endParaRPr>
          </a:p>
          <a:p>
            <a:pPr rtl="0">
              <a:spcBef>
                <a:spcPts val="0"/>
              </a:spcBef>
              <a:spcAft>
                <a:spcPts val="0"/>
              </a:spcAft>
            </a:pPr>
            <a:r>
              <a:rPr lang="en-US" b="0" dirty="0">
                <a:effectLst/>
              </a:rPr>
              <a:t/>
            </a:r>
            <a:br>
              <a:rPr lang="en-US" b="0" dirty="0">
                <a:effectLst/>
              </a:rPr>
            </a:br>
            <a:endParaRPr lang="en-US" b="0" dirty="0">
              <a:effectLst/>
            </a:endParaRPr>
          </a:p>
          <a:p>
            <a:pPr rtl="0">
              <a:spcBef>
                <a:spcPts val="0"/>
              </a:spcBef>
              <a:spcAft>
                <a:spcPts val="0"/>
              </a:spcAft>
            </a:pPr>
            <a:endParaRPr lang="en-US" sz="1800" i="0" u="none" strike="noStrike" dirty="0">
              <a:solidFill>
                <a:srgbClr val="000000"/>
              </a:solidFill>
              <a:latin typeface="Times New Roman" panose="02020603050405020304" pitchFamily="18" charset="0"/>
            </a:endParaRPr>
          </a:p>
          <a:p>
            <a:pPr rtl="0">
              <a:spcBef>
                <a:spcPts val="0"/>
              </a:spcBef>
              <a:spcAft>
                <a:spcPts val="0"/>
              </a:spcAft>
            </a:pPr>
            <a:r>
              <a:rPr lang="en-US" sz="1800" b="0" i="0" u="none" strike="noStrike" dirty="0">
                <a:solidFill>
                  <a:srgbClr val="000000"/>
                </a:solidFill>
                <a:effectLst/>
                <a:latin typeface="Times New Roman" panose="02020603050405020304" pitchFamily="18" charset="0"/>
              </a:rPr>
              <a:t>1. This system will reduce the manual operation done by people.</a:t>
            </a:r>
            <a:endParaRPr lang="en-US" b="0" dirty="0">
              <a:effectLst/>
            </a:endParaRPr>
          </a:p>
          <a:p>
            <a:pPr rtl="0">
              <a:spcBef>
                <a:spcPts val="0"/>
              </a:spcBef>
              <a:spcAft>
                <a:spcPts val="0"/>
              </a:spcAft>
            </a:pPr>
            <a:endParaRPr lang="en-US" sz="1800" b="0" i="0" u="none" strike="noStrike" dirty="0">
              <a:solidFill>
                <a:srgbClr val="282829"/>
              </a:solidFill>
              <a:effectLst/>
              <a:latin typeface="Times New Roman" panose="02020603050405020304" pitchFamily="18" charset="0"/>
            </a:endParaRPr>
          </a:p>
          <a:p>
            <a:pPr rtl="0">
              <a:spcBef>
                <a:spcPts val="0"/>
              </a:spcBef>
              <a:spcAft>
                <a:spcPts val="0"/>
              </a:spcAft>
            </a:pPr>
            <a:r>
              <a:rPr lang="en-US" sz="1800" b="0" i="0" u="none" strike="noStrike" dirty="0">
                <a:solidFill>
                  <a:srgbClr val="282829"/>
                </a:solidFill>
                <a:effectLst/>
                <a:latin typeface="Times New Roman" panose="02020603050405020304" pitchFamily="18" charset="0"/>
              </a:rPr>
              <a:t>2. People can directly get the specified products from the specification they submit.</a:t>
            </a:r>
            <a:endParaRPr lang="en-US" b="0" dirty="0">
              <a:effectLst/>
            </a:endParaRPr>
          </a:p>
          <a:p>
            <a:pPr rtl="0">
              <a:spcBef>
                <a:spcPts val="0"/>
              </a:spcBef>
              <a:spcAft>
                <a:spcPts val="0"/>
              </a:spcAft>
            </a:pPr>
            <a:endParaRPr lang="en-US" sz="1800" b="0" i="0" u="none" strike="noStrike" dirty="0">
              <a:solidFill>
                <a:srgbClr val="000000"/>
              </a:solidFill>
              <a:effectLst/>
              <a:latin typeface="Times New Roman" panose="02020603050405020304" pitchFamily="18" charset="0"/>
            </a:endParaRPr>
          </a:p>
          <a:p>
            <a:pPr rtl="0">
              <a:spcBef>
                <a:spcPts val="0"/>
              </a:spcBef>
              <a:spcAft>
                <a:spcPts val="0"/>
              </a:spcAft>
            </a:pPr>
            <a:r>
              <a:rPr lang="en-US" sz="1800" b="0" i="0" u="none" strike="noStrike" dirty="0">
                <a:solidFill>
                  <a:srgbClr val="000000"/>
                </a:solidFill>
                <a:effectLst/>
                <a:latin typeface="Times New Roman" panose="02020603050405020304" pitchFamily="18" charset="0"/>
              </a:rPr>
              <a:t>3. Quick and accurate results.</a:t>
            </a:r>
            <a:endParaRPr lang="en-US" b="0" dirty="0">
              <a:effectLst/>
            </a:endParaRPr>
          </a:p>
          <a:p>
            <a:pPr rtl="0">
              <a:spcBef>
                <a:spcPts val="0"/>
              </a:spcBef>
              <a:spcAft>
                <a:spcPts val="0"/>
              </a:spcAft>
            </a:pPr>
            <a:endParaRPr lang="en-US" sz="1800" b="0" i="0" u="none" strike="noStrike" dirty="0">
              <a:solidFill>
                <a:srgbClr val="000000"/>
              </a:solidFill>
              <a:effectLst/>
              <a:latin typeface="Times New Roman" panose="02020603050405020304" pitchFamily="18" charset="0"/>
            </a:endParaRPr>
          </a:p>
          <a:p>
            <a:pPr rtl="0">
              <a:spcBef>
                <a:spcPts val="0"/>
              </a:spcBef>
              <a:spcAft>
                <a:spcPts val="0"/>
              </a:spcAft>
            </a:pPr>
            <a:r>
              <a:rPr lang="en-US" sz="1800" b="0" i="0" u="none" strike="noStrike" dirty="0">
                <a:solidFill>
                  <a:srgbClr val="000000"/>
                </a:solidFill>
                <a:effectLst/>
                <a:latin typeface="Times New Roman" panose="02020603050405020304" pitchFamily="18" charset="0"/>
              </a:rPr>
              <a:t>4. People will be able to redirect to the link of the website where the desired product is available.</a:t>
            </a:r>
            <a:endParaRPr lang="en-US" b="0" dirty="0">
              <a:effectLst/>
            </a:endParaRPr>
          </a:p>
          <a:p>
            <a:r>
              <a:rPr lang="en-US" dirty="0"/>
              <a:t/>
            </a:r>
            <a:br>
              <a:rPr lang="en-US" dirty="0"/>
            </a:br>
            <a:endParaRPr lang="en-IN" dirty="0"/>
          </a:p>
        </p:txBody>
      </p:sp>
    </p:spTree>
    <p:extLst>
      <p:ext uri="{BB962C8B-B14F-4D97-AF65-F5344CB8AC3E}">
        <p14:creationId xmlns:p14="http://schemas.microsoft.com/office/powerpoint/2010/main" xmlns="" val="3763538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 calcmode="lin" valueType="num">
                                      <p:cBhvr additive="base">
                                        <p:cTn id="1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3">
                                            <p:txEl>
                                              <p:pRg st="7" end="7"/>
                                            </p:txEl>
                                          </p:spTgt>
                                        </p:tgtEl>
                                        <p:attrNameLst>
                                          <p:attrName>style.visibility</p:attrName>
                                        </p:attrNameLst>
                                      </p:cBhvr>
                                      <p:to>
                                        <p:strVal val="visible"/>
                                      </p:to>
                                    </p:set>
                                    <p:anim calcmode="lin" valueType="num">
                                      <p:cBhvr additive="base">
                                        <p:cTn id="20"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7" end="7"/>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
                                            <p:txEl>
                                              <p:pRg st="9" end="9"/>
                                            </p:txEl>
                                          </p:spTgt>
                                        </p:tgtEl>
                                        <p:attrNameLst>
                                          <p:attrName>style.visibility</p:attrName>
                                        </p:attrNameLst>
                                      </p:cBhvr>
                                      <p:to>
                                        <p:strVal val="visible"/>
                                      </p:to>
                                    </p:set>
                                    <p:anim calcmode="lin" valueType="num">
                                      <p:cBhvr additive="base">
                                        <p:cTn id="24"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9" end="9"/>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
                                            <p:txEl>
                                              <p:pRg st="10" end="10"/>
                                            </p:txEl>
                                          </p:spTgt>
                                        </p:tgtEl>
                                        <p:attrNameLst>
                                          <p:attrName>style.visibility</p:attrName>
                                        </p:attrNameLst>
                                      </p:cBhvr>
                                      <p:to>
                                        <p:strVal val="visible"/>
                                      </p:to>
                                    </p:set>
                                    <p:anim calcmode="lin" valueType="num">
                                      <p:cBhvr additive="base">
                                        <p:cTn id="28"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3F4344E-84AC-4C2B-830D-4FCBCC99A280}"/>
              </a:ext>
            </a:extLst>
          </p:cNvPr>
          <p:cNvSpPr txBox="1"/>
          <p:nvPr/>
        </p:nvSpPr>
        <p:spPr>
          <a:xfrm flipH="1">
            <a:off x="585924" y="2450236"/>
            <a:ext cx="11026065" cy="1862048"/>
          </a:xfrm>
          <a:prstGeom prst="rect">
            <a:avLst/>
          </a:prstGeom>
          <a:noFill/>
        </p:spPr>
        <p:txBody>
          <a:bodyPr wrap="square" rtlCol="0">
            <a:spAutoFit/>
          </a:bodyPr>
          <a:lstStyle/>
          <a:p>
            <a:pPr algn="ctr"/>
            <a:r>
              <a:rPr lang="en-US" sz="11500" dirty="0">
                <a:solidFill>
                  <a:schemeClr val="accent1"/>
                </a:solidFill>
              </a:rPr>
              <a:t>THANK YOU</a:t>
            </a:r>
            <a:endParaRPr lang="en-IN" sz="11500" dirty="0">
              <a:solidFill>
                <a:schemeClr val="accent1"/>
              </a:solidFill>
            </a:endParaRPr>
          </a:p>
        </p:txBody>
      </p:sp>
    </p:spTree>
    <p:extLst>
      <p:ext uri="{BB962C8B-B14F-4D97-AF65-F5344CB8AC3E}">
        <p14:creationId xmlns:p14="http://schemas.microsoft.com/office/powerpoint/2010/main" xmlns="" val="1291629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0442B1E7-691E-4A77-A7B3-96AC672889C0}"/>
              </a:ext>
            </a:extLst>
          </p:cNvPr>
          <p:cNvSpPr txBox="1"/>
          <p:nvPr/>
        </p:nvSpPr>
        <p:spPr>
          <a:xfrm>
            <a:off x="621437" y="476715"/>
            <a:ext cx="10928412" cy="1323439"/>
          </a:xfrm>
          <a:prstGeom prst="rect">
            <a:avLst/>
          </a:prstGeom>
          <a:noFill/>
        </p:spPr>
        <p:txBody>
          <a:bodyPr wrap="square">
            <a:spAutoFit/>
          </a:bodyPr>
          <a:lstStyle/>
          <a:p>
            <a:pPr algn="ctr"/>
            <a:r>
              <a:rPr lang="en-IN" sz="8000" dirty="0">
                <a:solidFill>
                  <a:schemeClr val="accent1"/>
                </a:solidFill>
              </a:rPr>
              <a:t>Objective</a:t>
            </a:r>
          </a:p>
        </p:txBody>
      </p:sp>
      <p:sp>
        <p:nvSpPr>
          <p:cNvPr id="8" name="TextBox 7">
            <a:extLst>
              <a:ext uri="{FF2B5EF4-FFF2-40B4-BE49-F238E27FC236}">
                <a16:creationId xmlns:a16="http://schemas.microsoft.com/office/drawing/2014/main" xmlns="" id="{52687288-D275-4170-84CF-87E2B14693AA}"/>
              </a:ext>
            </a:extLst>
          </p:cNvPr>
          <p:cNvSpPr txBox="1"/>
          <p:nvPr/>
        </p:nvSpPr>
        <p:spPr>
          <a:xfrm flipH="1">
            <a:off x="721700" y="2122913"/>
            <a:ext cx="10928412" cy="4585871"/>
          </a:xfrm>
          <a:prstGeom prst="rect">
            <a:avLst/>
          </a:prstGeom>
          <a:noFill/>
        </p:spPr>
        <p:txBody>
          <a:bodyPr wrap="square" lIns="91440" tIns="45720" rIns="91440" bIns="45720" rtlCol="0" anchor="t">
            <a:spAutoFit/>
          </a:bodyPr>
          <a:lstStyle/>
          <a:p>
            <a:r>
              <a:rPr lang="en-US" sz="3200">
                <a:ea typeface="+mn-lt"/>
                <a:cs typeface="+mn-lt"/>
              </a:rPr>
              <a:t>This project aims at developing a website that depicts the online selection of various electronic gadgets like smart watches , smart phones, laptops etc</a:t>
            </a:r>
          </a:p>
          <a:p>
            <a:pPr algn="just"/>
            <a:r>
              <a:rPr lang="en-US" sz="3200">
                <a:ea typeface="+mn-lt"/>
                <a:cs typeface="+mn-lt"/>
              </a:rPr>
              <a:t>It is designed in such a way that one can view all the updates from any place through online and can save them for later reference. It will provide a quick and easy comparison of different products for the customers</a:t>
            </a:r>
            <a:r>
              <a:rPr lang="en-US" sz="3200" b="1">
                <a:ea typeface="+mn-lt"/>
                <a:cs typeface="+mn-lt"/>
              </a:rPr>
              <a:t>.</a:t>
            </a:r>
            <a:endParaRPr lang="en-US"/>
          </a:p>
          <a:p>
            <a:r>
              <a:rPr lang="en-US" dirty="0"/>
              <a:t/>
            </a:r>
            <a:br>
              <a:rPr lang="en-US" dirty="0"/>
            </a:br>
            <a:endParaRPr lang="en-US" dirty="0"/>
          </a:p>
        </p:txBody>
      </p:sp>
      <p:cxnSp>
        <p:nvCxnSpPr>
          <p:cNvPr id="11" name="Straight Connector 10">
            <a:extLst>
              <a:ext uri="{FF2B5EF4-FFF2-40B4-BE49-F238E27FC236}">
                <a16:creationId xmlns:a16="http://schemas.microsoft.com/office/drawing/2014/main" xmlns="" id="{7C1B2E80-627E-43E8-B408-B1A756E04AE1}"/>
              </a:ext>
            </a:extLst>
          </p:cNvPr>
          <p:cNvCxnSpPr/>
          <p:nvPr/>
        </p:nvCxnSpPr>
        <p:spPr>
          <a:xfrm>
            <a:off x="1509204" y="1793289"/>
            <a:ext cx="9108489"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103401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randombar(horizontal)">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circle(in)">
                                      <p:cBhvr>
                                        <p:cTn id="12" dur="20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circle(in)">
                                      <p:cBhvr>
                                        <p:cTn id="17" dur="20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circle(in)">
                                      <p:cBhvr>
                                        <p:cTn id="22" dur="20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DC083161-CD77-4C96-8900-8020A6EE33EA}"/>
              </a:ext>
            </a:extLst>
          </p:cNvPr>
          <p:cNvSpPr txBox="1"/>
          <p:nvPr/>
        </p:nvSpPr>
        <p:spPr>
          <a:xfrm flipH="1">
            <a:off x="603680" y="532658"/>
            <a:ext cx="10999434" cy="1323439"/>
          </a:xfrm>
          <a:prstGeom prst="rect">
            <a:avLst/>
          </a:prstGeom>
          <a:noFill/>
        </p:spPr>
        <p:txBody>
          <a:bodyPr wrap="square" rtlCol="0">
            <a:spAutoFit/>
          </a:bodyPr>
          <a:lstStyle/>
          <a:p>
            <a:pPr algn="ctr"/>
            <a:r>
              <a:rPr lang="en-IN" sz="8000" dirty="0">
                <a:solidFill>
                  <a:schemeClr val="accent1"/>
                </a:solidFill>
              </a:rPr>
              <a:t>Introduction</a:t>
            </a:r>
          </a:p>
        </p:txBody>
      </p:sp>
      <p:cxnSp>
        <p:nvCxnSpPr>
          <p:cNvPr id="7" name="Straight Connector 6">
            <a:extLst>
              <a:ext uri="{FF2B5EF4-FFF2-40B4-BE49-F238E27FC236}">
                <a16:creationId xmlns:a16="http://schemas.microsoft.com/office/drawing/2014/main" xmlns="" id="{CA38E6A5-875D-4B3D-8C63-8EC09DB0F7A6}"/>
              </a:ext>
            </a:extLst>
          </p:cNvPr>
          <p:cNvCxnSpPr/>
          <p:nvPr/>
        </p:nvCxnSpPr>
        <p:spPr>
          <a:xfrm>
            <a:off x="1722269" y="1856097"/>
            <a:ext cx="8549196"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xmlns="" id="{5825C22C-8481-4A3A-8F70-77D78166127D}"/>
              </a:ext>
            </a:extLst>
          </p:cNvPr>
          <p:cNvSpPr txBox="1"/>
          <p:nvPr/>
        </p:nvSpPr>
        <p:spPr>
          <a:xfrm flipH="1">
            <a:off x="603680" y="2139514"/>
            <a:ext cx="10907996" cy="5078313"/>
          </a:xfrm>
          <a:prstGeom prst="rect">
            <a:avLst/>
          </a:prstGeom>
          <a:noFill/>
        </p:spPr>
        <p:txBody>
          <a:bodyPr wrap="square" lIns="91440" tIns="45720" rIns="91440" bIns="45720" rtlCol="0" anchor="t">
            <a:spAutoFit/>
          </a:bodyPr>
          <a:lstStyle/>
          <a:p>
            <a:pPr algn="just"/>
            <a:r>
              <a:rPr lang="en-US" sz="3200">
                <a:ea typeface="+mn-lt"/>
                <a:cs typeface="+mn-lt"/>
              </a:rPr>
              <a:t>Using this website, people can minimize their tasks hence saving their time. This web application provides aid to people from around the country for all their gadget needs.</a:t>
            </a:r>
            <a:endParaRPr lang="en-US"/>
          </a:p>
          <a:p>
            <a:pPr algn="just"/>
            <a:r>
              <a:rPr lang="en-US" sz="3200">
                <a:ea typeface="+mn-lt"/>
                <a:cs typeface="+mn-lt"/>
              </a:rPr>
              <a:t>It is mainly a web interface for users who are looking for the best product according to their relevance. People can provide custom constraints and get the top 3 recommendations.</a:t>
            </a:r>
            <a:endParaRPr lang="en-US"/>
          </a:p>
          <a:p>
            <a:r>
              <a:rPr lang="en-US" dirty="0"/>
              <a:t/>
            </a:r>
            <a:br>
              <a:rPr lang="en-US" dirty="0"/>
            </a:br>
            <a:endParaRPr lang="en-US" dirty="0"/>
          </a:p>
          <a:p>
            <a:endParaRPr lang="en-US" sz="3200" b="0" i="0" u="none" strike="noStrike" baseline="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xmlns="" val="3938125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B67D44C0-8C3D-43DD-9E59-441543942096}"/>
              </a:ext>
            </a:extLst>
          </p:cNvPr>
          <p:cNvSpPr txBox="1"/>
          <p:nvPr/>
        </p:nvSpPr>
        <p:spPr>
          <a:xfrm flipH="1">
            <a:off x="621437" y="612560"/>
            <a:ext cx="10963922" cy="769441"/>
          </a:xfrm>
          <a:prstGeom prst="rect">
            <a:avLst/>
          </a:prstGeom>
          <a:noFill/>
        </p:spPr>
        <p:txBody>
          <a:bodyPr wrap="square" rtlCol="0">
            <a:spAutoFit/>
          </a:bodyPr>
          <a:lstStyle/>
          <a:p>
            <a:pPr algn="ctr"/>
            <a:r>
              <a:rPr lang="en-IN" sz="4400" dirty="0">
                <a:solidFill>
                  <a:schemeClr val="accent1"/>
                </a:solidFill>
              </a:rPr>
              <a:t>Software and Hardware Requirements</a:t>
            </a:r>
          </a:p>
        </p:txBody>
      </p:sp>
      <p:cxnSp>
        <p:nvCxnSpPr>
          <p:cNvPr id="4" name="Straight Connector 3">
            <a:extLst>
              <a:ext uri="{FF2B5EF4-FFF2-40B4-BE49-F238E27FC236}">
                <a16:creationId xmlns:a16="http://schemas.microsoft.com/office/drawing/2014/main" xmlns="" id="{6C768F8A-E29D-4208-B76A-0CEBE02594BE}"/>
              </a:ext>
            </a:extLst>
          </p:cNvPr>
          <p:cNvCxnSpPr>
            <a:cxnSpLocks/>
          </p:cNvCxnSpPr>
          <p:nvPr/>
        </p:nvCxnSpPr>
        <p:spPr>
          <a:xfrm>
            <a:off x="914400" y="1562470"/>
            <a:ext cx="10413507" cy="0"/>
          </a:xfrm>
          <a:prstGeom prst="line">
            <a:avLst/>
          </a:prstGeom>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xmlns="" id="{574F2E5E-C955-4DAB-8F67-D4F1BD9EC1B2}"/>
              </a:ext>
            </a:extLst>
          </p:cNvPr>
          <p:cNvSpPr txBox="1"/>
          <p:nvPr/>
        </p:nvSpPr>
        <p:spPr>
          <a:xfrm flipH="1">
            <a:off x="621436" y="2192783"/>
            <a:ext cx="10963921" cy="3785652"/>
          </a:xfrm>
          <a:prstGeom prst="rect">
            <a:avLst/>
          </a:prstGeom>
          <a:noFill/>
        </p:spPr>
        <p:txBody>
          <a:bodyPr wrap="square" lIns="91440" tIns="45720" rIns="91440" bIns="45720" rtlCol="0" anchor="t">
            <a:spAutoFit/>
          </a:bodyPr>
          <a:lstStyle/>
          <a:p>
            <a:r>
              <a:rPr lang="en-IN" sz="2400" b="1">
                <a:solidFill>
                  <a:schemeClr val="accent2">
                    <a:lumMod val="50000"/>
                  </a:schemeClr>
                </a:solidFill>
                <a:latin typeface="+mj-lt"/>
              </a:rPr>
              <a:t>Hardware : </a:t>
            </a:r>
            <a:endParaRPr lang="en-IN">
              <a:solidFill>
                <a:schemeClr val="accent2">
                  <a:lumMod val="50000"/>
                </a:schemeClr>
              </a:solidFill>
              <a:ea typeface="+mn-lt"/>
              <a:cs typeface="+mn-lt"/>
            </a:endParaRPr>
          </a:p>
          <a:p>
            <a:pPr marL="2171700" lvl="4" indent="-342900">
              <a:buFont typeface="Arial"/>
              <a:buChar char="•"/>
            </a:pPr>
            <a:r>
              <a:rPr lang="en-US" sz="2400">
                <a:ea typeface="+mn-lt"/>
                <a:cs typeface="+mn-lt"/>
              </a:rPr>
              <a:t>A computer with basic specifications.</a:t>
            </a:r>
            <a:endParaRPr lang="en-IN">
              <a:ea typeface="+mn-lt"/>
              <a:cs typeface="+mn-lt"/>
            </a:endParaRPr>
          </a:p>
          <a:p>
            <a:pPr marL="2171700" lvl="4" indent="-342900">
              <a:buFont typeface="Arial"/>
              <a:buChar char="•"/>
            </a:pPr>
            <a:r>
              <a:rPr lang="en-US" sz="2400">
                <a:ea typeface="+mn-lt"/>
                <a:cs typeface="+mn-lt"/>
              </a:rPr>
              <a:t>RAM: 2 GB and above.</a:t>
            </a:r>
            <a:endParaRPr lang="en-IN">
              <a:ea typeface="+mn-lt"/>
              <a:cs typeface="+mn-lt"/>
            </a:endParaRPr>
          </a:p>
          <a:p>
            <a:pPr marL="2171700" lvl="4" indent="-342900">
              <a:buFont typeface="Arial"/>
              <a:buChar char="•"/>
            </a:pPr>
            <a:r>
              <a:rPr lang="en-US" sz="2400">
                <a:ea typeface="+mn-lt"/>
                <a:cs typeface="+mn-lt"/>
              </a:rPr>
              <a:t>Processor: intel dual core and above</a:t>
            </a:r>
            <a:endParaRPr lang="en-IN"/>
          </a:p>
          <a:p>
            <a:endParaRPr lang="en-IN" sz="2400" b="1" dirty="0">
              <a:solidFill>
                <a:srgbClr val="39342D"/>
              </a:solidFill>
            </a:endParaRPr>
          </a:p>
          <a:p>
            <a:r>
              <a:rPr lang="en-IN" sz="2400" b="1">
                <a:solidFill>
                  <a:schemeClr val="accent2">
                    <a:lumMod val="50000"/>
                  </a:schemeClr>
                </a:solidFill>
                <a:latin typeface="+mj-lt"/>
              </a:rPr>
              <a:t>Software: </a:t>
            </a:r>
            <a:endParaRPr lang="en-IN">
              <a:solidFill>
                <a:schemeClr val="accent2">
                  <a:lumMod val="50000"/>
                </a:schemeClr>
              </a:solidFill>
              <a:ea typeface="+mn-lt"/>
              <a:cs typeface="+mn-lt"/>
            </a:endParaRPr>
          </a:p>
          <a:p>
            <a:pPr marL="2171700" lvl="4" indent="-342900">
              <a:buFont typeface="Arial"/>
              <a:buChar char="•"/>
            </a:pPr>
            <a:r>
              <a:rPr lang="en-IN" sz="2400">
                <a:ea typeface="+mn-lt"/>
                <a:cs typeface="+mn-lt"/>
              </a:rPr>
              <a:t>Visual Studio Code</a:t>
            </a:r>
            <a:endParaRPr lang="en-IN">
              <a:ea typeface="+mn-lt"/>
              <a:cs typeface="+mn-lt"/>
            </a:endParaRPr>
          </a:p>
          <a:p>
            <a:pPr marL="2171700" lvl="4" indent="-342900">
              <a:buFont typeface="Arial"/>
              <a:buChar char="•"/>
            </a:pPr>
            <a:r>
              <a:rPr lang="en-IN" sz="2400">
                <a:ea typeface="+mn-lt"/>
                <a:cs typeface="+mn-lt"/>
              </a:rPr>
              <a:t>PhpStorm</a:t>
            </a:r>
            <a:endParaRPr lang="en-IN">
              <a:ea typeface="+mn-lt"/>
              <a:cs typeface="+mn-lt"/>
            </a:endParaRPr>
          </a:p>
          <a:p>
            <a:pPr marL="2171700" lvl="4" indent="-342900">
              <a:buFont typeface="Arial"/>
              <a:buChar char="•"/>
            </a:pPr>
            <a:r>
              <a:rPr lang="en-IN" sz="2400">
                <a:ea typeface="+mn-lt"/>
                <a:cs typeface="+mn-lt"/>
              </a:rPr>
              <a:t>Apache Netbeans</a:t>
            </a:r>
            <a:endParaRPr lang="en-IN"/>
          </a:p>
          <a:p>
            <a:pPr marL="0" indent="0">
              <a:buNone/>
            </a:pPr>
            <a:endParaRPr lang="en-IN" sz="2400" dirty="0">
              <a:solidFill>
                <a:schemeClr val="accent2">
                  <a:lumMod val="50000"/>
                </a:schemeClr>
              </a:solidFill>
            </a:endParaRPr>
          </a:p>
        </p:txBody>
      </p:sp>
    </p:spTree>
    <p:extLst>
      <p:ext uri="{BB962C8B-B14F-4D97-AF65-F5344CB8AC3E}">
        <p14:creationId xmlns:p14="http://schemas.microsoft.com/office/powerpoint/2010/main" xmlns="" val="341019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circle(in)">
                                      <p:cBhvr>
                                        <p:cTn id="12" dur="20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animEffect transition="in" filter="circle(in)">
                                      <p:cBhvr>
                                        <p:cTn id="17" dur="2000"/>
                                        <p:tgtEl>
                                          <p:spTgt spid="1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13">
                                            <p:txEl>
                                              <p:pRg st="2" end="2"/>
                                            </p:txEl>
                                          </p:spTgt>
                                        </p:tgtEl>
                                        <p:attrNameLst>
                                          <p:attrName>style.visibility</p:attrName>
                                        </p:attrNameLst>
                                      </p:cBhvr>
                                      <p:to>
                                        <p:strVal val="visible"/>
                                      </p:to>
                                    </p:set>
                                    <p:animEffect transition="in" filter="circle(in)">
                                      <p:cBhvr>
                                        <p:cTn id="22" dur="2000"/>
                                        <p:tgtEl>
                                          <p:spTgt spid="1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13">
                                            <p:txEl>
                                              <p:pRg st="3" end="3"/>
                                            </p:txEl>
                                          </p:spTgt>
                                        </p:tgtEl>
                                        <p:attrNameLst>
                                          <p:attrName>style.visibility</p:attrName>
                                        </p:attrNameLst>
                                      </p:cBhvr>
                                      <p:to>
                                        <p:strVal val="visible"/>
                                      </p:to>
                                    </p:set>
                                    <p:animEffect transition="in" filter="circle(in)">
                                      <p:cBhvr>
                                        <p:cTn id="27" dur="2000"/>
                                        <p:tgtEl>
                                          <p:spTgt spid="13">
                                            <p:txEl>
                                              <p:pRg st="3" end="3"/>
                                            </p:txEl>
                                          </p:spTgt>
                                        </p:tgtEl>
                                      </p:cBhvr>
                                    </p:animEffect>
                                  </p:childTnLst>
                                </p:cTn>
                              </p:par>
                              <p:par>
                                <p:cTn id="28" presetID="6" presetClass="entr" presetSubtype="16" fill="hold" nodeType="withEffect">
                                  <p:stCondLst>
                                    <p:cond delay="0"/>
                                  </p:stCondLst>
                                  <p:childTnLst>
                                    <p:set>
                                      <p:cBhvr>
                                        <p:cTn id="29" dur="1" fill="hold">
                                          <p:stCondLst>
                                            <p:cond delay="0"/>
                                          </p:stCondLst>
                                        </p:cTn>
                                        <p:tgtEl>
                                          <p:spTgt spid="13">
                                            <p:txEl>
                                              <p:pRg st="5" end="5"/>
                                            </p:txEl>
                                          </p:spTgt>
                                        </p:tgtEl>
                                        <p:attrNameLst>
                                          <p:attrName>style.visibility</p:attrName>
                                        </p:attrNameLst>
                                      </p:cBhvr>
                                      <p:to>
                                        <p:strVal val="visible"/>
                                      </p:to>
                                    </p:set>
                                    <p:animEffect transition="in" filter="circle(in)">
                                      <p:cBhvr>
                                        <p:cTn id="30" dur="2000"/>
                                        <p:tgtEl>
                                          <p:spTgt spid="13">
                                            <p:txEl>
                                              <p:pRg st="5" end="5"/>
                                            </p:txEl>
                                          </p:spTgt>
                                        </p:tgtEl>
                                      </p:cBhvr>
                                    </p:animEffect>
                                  </p:childTnLst>
                                </p:cTn>
                              </p:par>
                              <p:par>
                                <p:cTn id="31" presetID="6" presetClass="entr" presetSubtype="16" fill="hold" nodeType="withEffect">
                                  <p:stCondLst>
                                    <p:cond delay="0"/>
                                  </p:stCondLst>
                                  <p:childTnLst>
                                    <p:set>
                                      <p:cBhvr>
                                        <p:cTn id="32" dur="1" fill="hold">
                                          <p:stCondLst>
                                            <p:cond delay="0"/>
                                          </p:stCondLst>
                                        </p:cTn>
                                        <p:tgtEl>
                                          <p:spTgt spid="13">
                                            <p:txEl>
                                              <p:pRg st="6" end="6"/>
                                            </p:txEl>
                                          </p:spTgt>
                                        </p:tgtEl>
                                        <p:attrNameLst>
                                          <p:attrName>style.visibility</p:attrName>
                                        </p:attrNameLst>
                                      </p:cBhvr>
                                      <p:to>
                                        <p:strVal val="visible"/>
                                      </p:to>
                                    </p:set>
                                    <p:animEffect transition="in" filter="circle(in)">
                                      <p:cBhvr>
                                        <p:cTn id="33" dur="2000"/>
                                        <p:tgtEl>
                                          <p:spTgt spid="13">
                                            <p:txEl>
                                              <p:pRg st="6" end="6"/>
                                            </p:txEl>
                                          </p:spTgt>
                                        </p:tgtEl>
                                      </p:cBhvr>
                                    </p:animEffect>
                                  </p:childTnLst>
                                </p:cTn>
                              </p:par>
                              <p:par>
                                <p:cTn id="34" presetID="6" presetClass="entr" presetSubtype="16" fill="hold" nodeType="withEffect">
                                  <p:stCondLst>
                                    <p:cond delay="0"/>
                                  </p:stCondLst>
                                  <p:childTnLst>
                                    <p:set>
                                      <p:cBhvr>
                                        <p:cTn id="35" dur="1" fill="hold">
                                          <p:stCondLst>
                                            <p:cond delay="0"/>
                                          </p:stCondLst>
                                        </p:cTn>
                                        <p:tgtEl>
                                          <p:spTgt spid="13">
                                            <p:txEl>
                                              <p:pRg st="7" end="7"/>
                                            </p:txEl>
                                          </p:spTgt>
                                        </p:tgtEl>
                                        <p:attrNameLst>
                                          <p:attrName>style.visibility</p:attrName>
                                        </p:attrNameLst>
                                      </p:cBhvr>
                                      <p:to>
                                        <p:strVal val="visible"/>
                                      </p:to>
                                    </p:set>
                                    <p:animEffect transition="in" filter="circle(in)">
                                      <p:cBhvr>
                                        <p:cTn id="36" dur="2000"/>
                                        <p:tgtEl>
                                          <p:spTgt spid="13">
                                            <p:txEl>
                                              <p:pRg st="7" end="7"/>
                                            </p:txEl>
                                          </p:spTgt>
                                        </p:tgtEl>
                                      </p:cBhvr>
                                    </p:animEffect>
                                  </p:childTnLst>
                                </p:cTn>
                              </p:par>
                              <p:par>
                                <p:cTn id="37" presetID="6" presetClass="entr" presetSubtype="16" fill="hold" nodeType="withEffect">
                                  <p:stCondLst>
                                    <p:cond delay="0"/>
                                  </p:stCondLst>
                                  <p:childTnLst>
                                    <p:set>
                                      <p:cBhvr>
                                        <p:cTn id="38" dur="1" fill="hold">
                                          <p:stCondLst>
                                            <p:cond delay="0"/>
                                          </p:stCondLst>
                                        </p:cTn>
                                        <p:tgtEl>
                                          <p:spTgt spid="13">
                                            <p:txEl>
                                              <p:pRg st="8" end="8"/>
                                            </p:txEl>
                                          </p:spTgt>
                                        </p:tgtEl>
                                        <p:attrNameLst>
                                          <p:attrName>style.visibility</p:attrName>
                                        </p:attrNameLst>
                                      </p:cBhvr>
                                      <p:to>
                                        <p:strVal val="visible"/>
                                      </p:to>
                                    </p:set>
                                    <p:animEffect transition="in" filter="circle(in)">
                                      <p:cBhvr>
                                        <p:cTn id="39" dur="2000"/>
                                        <p:tgtEl>
                                          <p:spTgt spid="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B722B276-D8D9-4A4A-AE3A-37CB6F05E344}"/>
              </a:ext>
            </a:extLst>
          </p:cNvPr>
          <p:cNvSpPr txBox="1"/>
          <p:nvPr/>
        </p:nvSpPr>
        <p:spPr>
          <a:xfrm flipH="1">
            <a:off x="603681" y="435004"/>
            <a:ext cx="11008310" cy="1323439"/>
          </a:xfrm>
          <a:prstGeom prst="rect">
            <a:avLst/>
          </a:prstGeom>
          <a:noFill/>
        </p:spPr>
        <p:txBody>
          <a:bodyPr wrap="square" rtlCol="0">
            <a:spAutoFit/>
          </a:bodyPr>
          <a:lstStyle/>
          <a:p>
            <a:pPr algn="ctr"/>
            <a:r>
              <a:rPr lang="en-US" sz="8000" dirty="0">
                <a:solidFill>
                  <a:schemeClr val="accent1"/>
                </a:solidFill>
              </a:rPr>
              <a:t>T</a:t>
            </a:r>
            <a:r>
              <a:rPr lang="en-IN" sz="8000" dirty="0">
                <a:solidFill>
                  <a:schemeClr val="accent1"/>
                </a:solidFill>
              </a:rPr>
              <a:t>echnology Used</a:t>
            </a:r>
          </a:p>
        </p:txBody>
      </p:sp>
      <p:cxnSp>
        <p:nvCxnSpPr>
          <p:cNvPr id="4" name="Straight Connector 3">
            <a:extLst>
              <a:ext uri="{FF2B5EF4-FFF2-40B4-BE49-F238E27FC236}">
                <a16:creationId xmlns:a16="http://schemas.microsoft.com/office/drawing/2014/main" xmlns="" id="{7D56D24E-9062-4666-B834-98E55BDD80C3}"/>
              </a:ext>
            </a:extLst>
          </p:cNvPr>
          <p:cNvCxnSpPr>
            <a:cxnSpLocks/>
          </p:cNvCxnSpPr>
          <p:nvPr/>
        </p:nvCxnSpPr>
        <p:spPr>
          <a:xfrm>
            <a:off x="1109709" y="1758443"/>
            <a:ext cx="9854213" cy="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xmlns="" id="{86113AD7-0A55-42A0-8C6F-8130CC81FB5C}"/>
              </a:ext>
            </a:extLst>
          </p:cNvPr>
          <p:cNvSpPr txBox="1"/>
          <p:nvPr/>
        </p:nvSpPr>
        <p:spPr>
          <a:xfrm>
            <a:off x="603681" y="2194526"/>
            <a:ext cx="11008310" cy="3011530"/>
          </a:xfrm>
          <a:prstGeom prst="rect">
            <a:avLst/>
          </a:prstGeom>
          <a:noFill/>
        </p:spPr>
        <p:txBody>
          <a:bodyPr wrap="square">
            <a:spAutoFit/>
          </a:bodyPr>
          <a:lstStyle/>
          <a:p>
            <a:pPr algn="just">
              <a:lnSpc>
                <a:spcPct val="120000"/>
              </a:lnSpc>
              <a:buFont typeface="Arial" panose="020B0604020202020204" pitchFamily="34" charset="0"/>
              <a:buChar char="•"/>
            </a:pPr>
            <a:r>
              <a:rPr lang="en-IN" sz="2000" b="1" dirty="0">
                <a:solidFill>
                  <a:schemeClr val="accent2">
                    <a:lumMod val="50000"/>
                  </a:schemeClr>
                </a:solidFill>
                <a:latin typeface="+mj-lt"/>
              </a:rPr>
              <a:t>HTML</a:t>
            </a:r>
            <a:r>
              <a:rPr lang="en-IN" sz="2000" dirty="0">
                <a:solidFill>
                  <a:schemeClr val="accent2">
                    <a:lumMod val="50000"/>
                  </a:schemeClr>
                </a:solidFill>
                <a:latin typeface="+mj-lt"/>
              </a:rPr>
              <a:t> : </a:t>
            </a:r>
            <a:r>
              <a:rPr lang="en-US" sz="2000" dirty="0">
                <a:solidFill>
                  <a:schemeClr val="accent2">
                    <a:lumMod val="50000"/>
                  </a:schemeClr>
                </a:solidFill>
                <a:latin typeface="+mj-lt"/>
              </a:rPr>
              <a:t>It is used by developers to define structure of the webpage. Every page you see on browser is written using HTML. Web-Browser read and understand the markup text in HTML.</a:t>
            </a:r>
          </a:p>
          <a:p>
            <a:pPr algn="just">
              <a:lnSpc>
                <a:spcPct val="120000"/>
              </a:lnSpc>
              <a:buFont typeface="Arial" panose="020B0604020202020204" pitchFamily="34" charset="0"/>
              <a:buChar char="•"/>
            </a:pPr>
            <a:endParaRPr lang="en-US" sz="2000" b="1" dirty="0">
              <a:solidFill>
                <a:schemeClr val="accent2">
                  <a:lumMod val="50000"/>
                </a:schemeClr>
              </a:solidFill>
              <a:latin typeface="+mj-lt"/>
            </a:endParaRPr>
          </a:p>
          <a:p>
            <a:pPr algn="just">
              <a:lnSpc>
                <a:spcPct val="120000"/>
              </a:lnSpc>
              <a:buFont typeface="Arial" panose="020B0604020202020204" pitchFamily="34" charset="0"/>
              <a:buChar char="•"/>
            </a:pPr>
            <a:r>
              <a:rPr lang="en-US" sz="2000" b="1" dirty="0">
                <a:solidFill>
                  <a:schemeClr val="accent2">
                    <a:lumMod val="50000"/>
                  </a:schemeClr>
                </a:solidFill>
                <a:latin typeface="+mj-lt"/>
              </a:rPr>
              <a:t>CSS</a:t>
            </a:r>
            <a:r>
              <a:rPr lang="en-US" sz="2000" dirty="0">
                <a:solidFill>
                  <a:schemeClr val="accent2">
                    <a:lumMod val="50000"/>
                  </a:schemeClr>
                </a:solidFill>
                <a:latin typeface="+mj-lt"/>
              </a:rPr>
              <a:t> : CSS stands for Cascading Style Sheets. To define style of the Web Page that is, type of font, its size, background-color etc. ,we use CSS. Using CSS, you can define, how each element of your web-page should look. Browser read HTML and CSS together to define the web page</a:t>
            </a:r>
            <a:r>
              <a:rPr lang="en-US" sz="2000" b="0" i="0" u="none" strike="noStrike" baseline="0" dirty="0">
                <a:solidFill>
                  <a:srgbClr val="000000"/>
                </a:solidFill>
                <a:latin typeface="+mj-lt"/>
              </a:rPr>
              <a:t>.</a:t>
            </a:r>
            <a:endParaRPr lang="en-US" sz="2000" b="0" i="0" u="none" strike="noStrike" baseline="0" dirty="0">
              <a:solidFill>
                <a:schemeClr val="accent2">
                  <a:lumMod val="50000"/>
                </a:schemeClr>
              </a:solidFill>
              <a:latin typeface="+mj-lt"/>
            </a:endParaRPr>
          </a:p>
        </p:txBody>
      </p:sp>
    </p:spTree>
    <p:extLst>
      <p:ext uri="{BB962C8B-B14F-4D97-AF65-F5344CB8AC3E}">
        <p14:creationId xmlns:p14="http://schemas.microsoft.com/office/powerpoint/2010/main" xmlns="" val="200233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circle(in)">
                                      <p:cBhvr>
                                        <p:cTn id="12" dur="2000"/>
                                        <p:tgtEl>
                                          <p:spTgt spid="7">
                                            <p:txEl>
                                              <p:pRg st="0" end="0"/>
                                            </p:txEl>
                                          </p:spTgt>
                                        </p:tgtEl>
                                      </p:cBhvr>
                                    </p:animEffect>
                                  </p:childTnLst>
                                </p:cTn>
                              </p:par>
                              <p:par>
                                <p:cTn id="13" presetID="6" presetClass="entr" presetSubtype="16"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circle(in)">
                                      <p:cBhvr>
                                        <p:cTn id="15" dur="20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035930B5-3B3E-4091-9571-3B5A70706656}"/>
              </a:ext>
            </a:extLst>
          </p:cNvPr>
          <p:cNvSpPr txBox="1"/>
          <p:nvPr/>
        </p:nvSpPr>
        <p:spPr>
          <a:xfrm>
            <a:off x="585926" y="1321472"/>
            <a:ext cx="11034944" cy="4119526"/>
          </a:xfrm>
          <a:prstGeom prst="rect">
            <a:avLst/>
          </a:prstGeom>
          <a:noFill/>
        </p:spPr>
        <p:txBody>
          <a:bodyPr wrap="square">
            <a:spAutoFit/>
          </a:bodyPr>
          <a:lstStyle/>
          <a:p>
            <a:pPr algn="just">
              <a:lnSpc>
                <a:spcPct val="120000"/>
              </a:lnSpc>
              <a:buFont typeface="Arial" panose="020B0604020202020204" pitchFamily="34" charset="0"/>
              <a:buChar char="•"/>
            </a:pPr>
            <a:r>
              <a:rPr lang="en-US" sz="2000" b="1" i="0" u="none" strike="noStrike" baseline="0" dirty="0">
                <a:solidFill>
                  <a:schemeClr val="accent2">
                    <a:lumMod val="50000"/>
                  </a:schemeClr>
                </a:solidFill>
                <a:latin typeface="+mj-lt"/>
              </a:rPr>
              <a:t>Bootstrap</a:t>
            </a:r>
            <a:r>
              <a:rPr lang="en-US" sz="2000" b="0" i="0" u="none" strike="noStrike" baseline="0" dirty="0">
                <a:solidFill>
                  <a:srgbClr val="000000"/>
                </a:solidFill>
                <a:latin typeface="+mj-lt"/>
              </a:rPr>
              <a:t>: </a:t>
            </a:r>
            <a:r>
              <a:rPr lang="en-US" sz="2000" i="0" u="none" strike="noStrike" baseline="0" dirty="0">
                <a:solidFill>
                  <a:srgbClr val="000000"/>
                </a:solidFill>
                <a:latin typeface="+mj-lt"/>
              </a:rPr>
              <a:t>Bootstrap </a:t>
            </a:r>
            <a:r>
              <a:rPr lang="en-US" sz="2000" b="0" i="0" u="none" strike="noStrike" baseline="0" dirty="0">
                <a:solidFill>
                  <a:srgbClr val="000000"/>
                </a:solidFill>
                <a:latin typeface="+mj-lt"/>
              </a:rPr>
              <a:t>is a free and open source CSS framework directed at responsive, mobile first front end development. It contains CSS- and (optionally) JavaScript-based design templates for typography, forms, buttons, navigations, and other interface components.</a:t>
            </a:r>
            <a:endParaRPr lang="en-US" sz="2000" b="0" i="0" u="none" strike="noStrike" baseline="0" dirty="0">
              <a:solidFill>
                <a:schemeClr val="accent2">
                  <a:lumMod val="50000"/>
                </a:schemeClr>
              </a:solidFill>
              <a:latin typeface="+mj-lt"/>
            </a:endParaRPr>
          </a:p>
          <a:p>
            <a:pPr algn="just">
              <a:lnSpc>
                <a:spcPct val="120000"/>
              </a:lnSpc>
              <a:buFont typeface="Arial" panose="020B0604020202020204" pitchFamily="34" charset="0"/>
              <a:buChar char="•"/>
            </a:pPr>
            <a:endParaRPr lang="en-US" sz="2000" b="1" i="0" u="none" strike="noStrike" baseline="0" dirty="0">
              <a:solidFill>
                <a:srgbClr val="000000"/>
              </a:solidFill>
              <a:latin typeface="+mj-lt"/>
            </a:endParaRPr>
          </a:p>
          <a:p>
            <a:pPr algn="just">
              <a:lnSpc>
                <a:spcPct val="120000"/>
              </a:lnSpc>
              <a:buFont typeface="Arial" panose="020B0604020202020204" pitchFamily="34" charset="0"/>
              <a:buChar char="•"/>
            </a:pPr>
            <a:r>
              <a:rPr lang="en-US" sz="2000" b="1" i="0" u="none" strike="noStrike" baseline="0" dirty="0">
                <a:solidFill>
                  <a:schemeClr val="accent2">
                    <a:lumMod val="50000"/>
                  </a:schemeClr>
                </a:solidFill>
                <a:latin typeface="+mj-lt"/>
              </a:rPr>
              <a:t>PHP</a:t>
            </a:r>
            <a:r>
              <a:rPr lang="en-US" sz="2000" b="1" i="0" u="none" strike="noStrike" baseline="0" dirty="0">
                <a:solidFill>
                  <a:srgbClr val="000000"/>
                </a:solidFill>
                <a:latin typeface="+mj-lt"/>
              </a:rPr>
              <a:t>: </a:t>
            </a:r>
            <a:r>
              <a:rPr lang="en-US" sz="2000" b="0" i="0" u="none" strike="noStrike" baseline="0" dirty="0">
                <a:solidFill>
                  <a:srgbClr val="000000"/>
                </a:solidFill>
                <a:latin typeface="+mj-lt"/>
              </a:rPr>
              <a:t>PHP is a general-purpose scripting language that is especially suited to web development</a:t>
            </a:r>
          </a:p>
          <a:p>
            <a:pPr algn="just">
              <a:lnSpc>
                <a:spcPct val="120000"/>
              </a:lnSpc>
              <a:buFont typeface="Arial" panose="020B0604020202020204" pitchFamily="34" charset="0"/>
              <a:buChar char="•"/>
            </a:pPr>
            <a:endParaRPr lang="en-US" sz="2000" b="1" i="0" u="none" strike="noStrike" baseline="0" dirty="0">
              <a:solidFill>
                <a:srgbClr val="000000"/>
              </a:solidFill>
              <a:latin typeface="+mj-lt"/>
            </a:endParaRPr>
          </a:p>
          <a:p>
            <a:pPr algn="just">
              <a:lnSpc>
                <a:spcPct val="120000"/>
              </a:lnSpc>
              <a:buFont typeface="Arial" panose="020B0604020202020204" pitchFamily="34" charset="0"/>
              <a:buChar char="•"/>
            </a:pPr>
            <a:r>
              <a:rPr lang="en-US" sz="2000" b="1" i="0" u="none" strike="noStrike" baseline="0" dirty="0">
                <a:solidFill>
                  <a:schemeClr val="accent2">
                    <a:lumMod val="50000"/>
                  </a:schemeClr>
                </a:solidFill>
                <a:latin typeface="+mj-lt"/>
              </a:rPr>
              <a:t>MySQL</a:t>
            </a:r>
            <a:r>
              <a:rPr lang="en-US" sz="2000" b="0" i="0" u="none" strike="noStrike" baseline="0" dirty="0">
                <a:solidFill>
                  <a:srgbClr val="000000"/>
                </a:solidFill>
                <a:latin typeface="+mj-lt"/>
              </a:rPr>
              <a:t>: </a:t>
            </a:r>
            <a:r>
              <a:rPr lang="en-US" sz="2000" i="0" u="none" strike="noStrike" baseline="0" dirty="0">
                <a:solidFill>
                  <a:srgbClr val="000000"/>
                </a:solidFill>
                <a:latin typeface="+mj-lt"/>
              </a:rPr>
              <a:t>MySQL</a:t>
            </a:r>
            <a:r>
              <a:rPr lang="en-US" sz="2000" b="1" i="0" u="none" strike="noStrike" baseline="0" dirty="0">
                <a:solidFill>
                  <a:srgbClr val="000000"/>
                </a:solidFill>
                <a:latin typeface="+mj-lt"/>
              </a:rPr>
              <a:t> </a:t>
            </a:r>
            <a:r>
              <a:rPr lang="en-US" sz="2000" b="0" i="0" u="none" strike="noStrike" baseline="0" dirty="0">
                <a:solidFill>
                  <a:srgbClr val="000000"/>
                </a:solidFill>
                <a:latin typeface="+mj-lt"/>
              </a:rPr>
              <a:t>is an open source relational database management system (RDBMS) SQL is a language programmers use to create, modify and extract data from the relational database, as well as control user access to the database</a:t>
            </a:r>
            <a:r>
              <a:rPr lang="en-US" sz="2000" b="0" i="0" u="none" strike="noStrike" baseline="0" dirty="0">
                <a:solidFill>
                  <a:schemeClr val="accent2">
                    <a:lumMod val="50000"/>
                  </a:schemeClr>
                </a:solidFill>
                <a:latin typeface="+mj-lt"/>
              </a:rPr>
              <a:t>.</a:t>
            </a:r>
            <a:endParaRPr lang="en-US" sz="2000" b="0" i="0" u="none" strike="noStrike" baseline="0" dirty="0">
              <a:solidFill>
                <a:srgbClr val="000000"/>
              </a:solidFill>
              <a:latin typeface="+mj-lt"/>
            </a:endParaRPr>
          </a:p>
        </p:txBody>
      </p:sp>
    </p:spTree>
    <p:extLst>
      <p:ext uri="{BB962C8B-B14F-4D97-AF65-F5344CB8AC3E}">
        <p14:creationId xmlns:p14="http://schemas.microsoft.com/office/powerpoint/2010/main" xmlns="" val="243121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circle(in)">
                                      <p:cBhvr>
                                        <p:cTn id="10" dur="2000"/>
                                        <p:tgtEl>
                                          <p:spTgt spid="3">
                                            <p:txEl>
                                              <p:pRg st="2" end="2"/>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circle(in)">
                                      <p:cBhvr>
                                        <p:cTn id="13"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808913E4-4147-4C38-A236-6EAFB338D8FE}"/>
              </a:ext>
            </a:extLst>
          </p:cNvPr>
          <p:cNvSpPr txBox="1"/>
          <p:nvPr/>
        </p:nvSpPr>
        <p:spPr>
          <a:xfrm flipH="1">
            <a:off x="630315" y="2024106"/>
            <a:ext cx="10937288" cy="1569660"/>
          </a:xfrm>
          <a:prstGeom prst="rect">
            <a:avLst/>
          </a:prstGeom>
          <a:noFill/>
        </p:spPr>
        <p:txBody>
          <a:bodyPr wrap="square" rtlCol="0">
            <a:spAutoFit/>
          </a:bodyPr>
          <a:lstStyle/>
          <a:p>
            <a:pPr algn="ctr"/>
            <a:r>
              <a:rPr lang="en-US" sz="9600" dirty="0">
                <a:solidFill>
                  <a:schemeClr val="accent1"/>
                </a:solidFill>
              </a:rPr>
              <a:t>SCREENSHOTS</a:t>
            </a:r>
            <a:endParaRPr lang="en-IN" sz="9600" dirty="0">
              <a:solidFill>
                <a:schemeClr val="accent1"/>
              </a:solidFill>
            </a:endParaRPr>
          </a:p>
        </p:txBody>
      </p:sp>
      <p:cxnSp>
        <p:nvCxnSpPr>
          <p:cNvPr id="4" name="Straight Connector 3">
            <a:extLst>
              <a:ext uri="{FF2B5EF4-FFF2-40B4-BE49-F238E27FC236}">
                <a16:creationId xmlns:a16="http://schemas.microsoft.com/office/drawing/2014/main" xmlns="" id="{9B1053EB-8D45-4E74-9B13-CC9069A75F0C}"/>
              </a:ext>
            </a:extLst>
          </p:cNvPr>
          <p:cNvCxnSpPr>
            <a:cxnSpLocks/>
          </p:cNvCxnSpPr>
          <p:nvPr/>
        </p:nvCxnSpPr>
        <p:spPr>
          <a:xfrm>
            <a:off x="1526958" y="3639843"/>
            <a:ext cx="9188389"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xmlns="" id="{8DD6D210-90DA-4FD0-B7FD-A14D734B867B}"/>
              </a:ext>
            </a:extLst>
          </p:cNvPr>
          <p:cNvSpPr txBox="1"/>
          <p:nvPr/>
        </p:nvSpPr>
        <p:spPr>
          <a:xfrm flipH="1">
            <a:off x="630314" y="3648724"/>
            <a:ext cx="10937286" cy="461665"/>
          </a:xfrm>
          <a:prstGeom prst="rect">
            <a:avLst/>
          </a:prstGeom>
          <a:noFill/>
        </p:spPr>
        <p:txBody>
          <a:bodyPr wrap="square" rtlCol="0">
            <a:spAutoFit/>
          </a:bodyPr>
          <a:lstStyle/>
          <a:p>
            <a:pPr algn="ctr"/>
            <a:r>
              <a:rPr lang="en-US" sz="2400" dirty="0">
                <a:solidFill>
                  <a:schemeClr val="accent1"/>
                </a:solidFill>
              </a:rPr>
              <a:t>FROM THE WEBSITE</a:t>
            </a:r>
            <a:endParaRPr lang="en-IN" dirty="0">
              <a:solidFill>
                <a:schemeClr val="accent1"/>
              </a:solidFill>
            </a:endParaRPr>
          </a:p>
        </p:txBody>
      </p:sp>
    </p:spTree>
    <p:extLst>
      <p:ext uri="{BB962C8B-B14F-4D97-AF65-F5344CB8AC3E}">
        <p14:creationId xmlns:p14="http://schemas.microsoft.com/office/powerpoint/2010/main" xmlns="" val="60375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randombar(horizontal)">
                                      <p:cBhvr>
                                        <p:cTn id="1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 picture containing graphical user interface&#10;&#10;Description automatically generated">
            <a:extLst>
              <a:ext uri="{FF2B5EF4-FFF2-40B4-BE49-F238E27FC236}">
                <a16:creationId xmlns:a16="http://schemas.microsoft.com/office/drawing/2014/main" xmlns="" id="{F6881053-C466-4534-A5EF-A95777862ED9}"/>
              </a:ext>
            </a:extLst>
          </p:cNvPr>
          <p:cNvPicPr>
            <a:picLocks noChangeAspect="1"/>
          </p:cNvPicPr>
          <p:nvPr/>
        </p:nvPicPr>
        <p:blipFill>
          <a:blip r:embed="rId2"/>
          <a:stretch>
            <a:fillRect/>
          </a:stretch>
        </p:blipFill>
        <p:spPr>
          <a:xfrm>
            <a:off x="641685" y="338389"/>
            <a:ext cx="10908631" cy="6131091"/>
          </a:xfrm>
          <a:prstGeom prst="rect">
            <a:avLst/>
          </a:prstGeom>
        </p:spPr>
      </p:pic>
    </p:spTree>
    <p:extLst>
      <p:ext uri="{BB962C8B-B14F-4D97-AF65-F5344CB8AC3E}">
        <p14:creationId xmlns:p14="http://schemas.microsoft.com/office/powerpoint/2010/main" xmlns="" val="346006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heme1">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xmlns="" name="Theme1" id="{6B1DFA69-7551-4714-9C0E-5A5442A7B102}" vid="{B691372C-44B7-4B20-88AC-833DD17A762B}"/>
    </a:ext>
  </a:extLst>
</a:theme>
</file>

<file path=docProps/app.xml><?xml version="1.0" encoding="utf-8"?>
<Properties xmlns="http://schemas.openxmlformats.org/officeDocument/2006/extended-properties" xmlns:vt="http://schemas.openxmlformats.org/officeDocument/2006/docPropsVTypes">
  <Template>Theme1</Template>
  <TotalTime>737</TotalTime>
  <Words>529</Words>
  <Application>Microsoft Office PowerPoint</Application>
  <PresentationFormat>Custom</PresentationFormat>
  <Paragraphs>82</Paragraphs>
  <Slides>25</Slides>
  <Notes>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Theme1</vt:lpstr>
      <vt:lpstr>GET TOP-3</vt:lpstr>
      <vt:lpstr>Contents</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DEVELOPMENT</dc:title>
  <dc:creator>Shikha Parashar</dc:creator>
  <cp:lastModifiedBy>Vishal Sharma</cp:lastModifiedBy>
  <cp:revision>252</cp:revision>
  <dcterms:created xsi:type="dcterms:W3CDTF">2020-10-17T15:52:15Z</dcterms:created>
  <dcterms:modified xsi:type="dcterms:W3CDTF">2020-11-25T16:56:48Z</dcterms:modified>
</cp:coreProperties>
</file>